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70" r:id="rId3"/>
    <p:sldId id="271" r:id="rId4"/>
    <p:sldId id="272" r:id="rId5"/>
    <p:sldId id="273" r:id="rId6"/>
    <p:sldId id="274" r:id="rId7"/>
    <p:sldId id="276" r:id="rId8"/>
    <p:sldId id="277" r:id="rId9"/>
    <p:sldId id="278" r:id="rId10"/>
    <p:sldId id="282" r:id="rId11"/>
    <p:sldId id="279" r:id="rId12"/>
    <p:sldId id="281" r:id="rId13"/>
    <p:sldId id="283" r:id="rId14"/>
    <p:sldId id="268" r:id="rId15"/>
    <p:sldId id="267" r:id="rId16"/>
    <p:sldId id="259" r:id="rId17"/>
    <p:sldId id="260" r:id="rId18"/>
    <p:sldId id="261" r:id="rId19"/>
    <p:sldId id="262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5019" userDrawn="1">
          <p15:clr>
            <a:srgbClr val="A4A3A4"/>
          </p15:clr>
        </p15:guide>
        <p15:guide id="3" pos="3092" userDrawn="1">
          <p15:clr>
            <a:srgbClr val="A4A3A4"/>
          </p15:clr>
        </p15:guide>
        <p15:guide id="4" pos="40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7F75CB"/>
    <a:srgbClr val="333F50"/>
    <a:srgbClr val="595959"/>
    <a:srgbClr val="A675FF"/>
    <a:srgbClr val="AB7DFF"/>
    <a:srgbClr val="F2F2F2"/>
    <a:srgbClr val="B58AFF"/>
    <a:srgbClr val="5A8DE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1733" autoAdjust="0"/>
  </p:normalViewPr>
  <p:slideViewPr>
    <p:cSldViewPr snapToGrid="0">
      <p:cViewPr varScale="1">
        <p:scale>
          <a:sx n="93" d="100"/>
          <a:sy n="93" d="100"/>
        </p:scale>
        <p:origin x="984" y="90"/>
      </p:cViewPr>
      <p:guideLst>
        <p:guide orient="horz" pos="210"/>
        <p:guide pos="5019"/>
        <p:guide pos="3092"/>
        <p:guide pos="40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111821111130303011131313151515151616181818212221212121212122222222222323232525262626262626262626272727272727272727282828282828282828282828282828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D9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A-4BC0-816C-9F3270FFDAB1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A-4BC0-816C-9F3270FFDAB1}"/>
              </c:ext>
            </c:extLst>
          </c:dPt>
          <c:dPt>
            <c:idx val="2"/>
            <c:bubble3D val="0"/>
            <c:spPr>
              <a:solidFill>
                <a:srgbClr val="FFF3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3A-4BC0-816C-9F3270FFDAB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3A-4BC0-816C-9F3270FFDAB1}"/>
              </c:ext>
            </c:extLst>
          </c:dPt>
          <c:dLbls>
            <c:dLbl>
              <c:idx val="0"/>
              <c:layout>
                <c:manualLayout>
                  <c:x val="0.1330182939431227"/>
                  <c:y val="0.126862324172957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3A-4BC0-816C-9F3270FFDAB1}"/>
                </c:ext>
              </c:extLst>
            </c:dLbl>
            <c:dLbl>
              <c:idx val="1"/>
              <c:layout>
                <c:manualLayout>
                  <c:x val="-0.1520209073635688"/>
                  <c:y val="-0.117800729589174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3A-4BC0-816C-9F3270FFDAB1}"/>
                </c:ext>
              </c:extLst>
            </c:dLbl>
            <c:dLbl>
              <c:idx val="2"/>
              <c:layout>
                <c:manualLayout>
                  <c:x val="-4.5131206873559489E-2"/>
                  <c:y val="-0.151026576396377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23A-4BC0-816C-9F3270FFDAB1}"/>
                </c:ext>
              </c:extLst>
            </c:dLbl>
            <c:dLbl>
              <c:idx val="3"/>
              <c:layout>
                <c:manualLayout>
                  <c:x val="-4.7506533551116125E-3"/>
                  <c:y val="-0.160120754666721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3A-4BC0-816C-9F3270FFDA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제품 '가'</c:v>
                </c:pt>
                <c:pt idx="1">
                  <c:v>제품 '나'</c:v>
                </c:pt>
                <c:pt idx="2">
                  <c:v>제품 '다'</c:v>
                </c:pt>
                <c:pt idx="3">
                  <c:v>ETC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0.69</c:v>
                </c:pt>
                <c:pt idx="1">
                  <c:v>0.25</c:v>
                </c:pt>
                <c:pt idx="2" formatCode="0%">
                  <c:v>0.04</c:v>
                </c:pt>
                <c:pt idx="3" formatCode="0%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3A-4BC0-816C-9F3270FFDAB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570DB-05EF-41B4-825C-BD45237224FF}" type="datetimeFigureOut">
              <a:rPr lang="ko-KR" altLang="en-US" smtClean="0"/>
              <a:t>2023-04-17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B2A5F-6A7A-421A-AD32-CDB4C06D8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11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노션은</a:t>
            </a:r>
            <a:r>
              <a:rPr lang="ko-KR" altLang="en-US" dirty="0"/>
              <a:t> </a:t>
            </a:r>
            <a:r>
              <a:rPr lang="en-US" altLang="ko-KR" dirty="0"/>
              <a:t>All-in-one workplace, </a:t>
            </a:r>
            <a:r>
              <a:rPr lang="ko-KR" altLang="en-US" dirty="0"/>
              <a:t>하나로 모든 작업을</a:t>
            </a:r>
            <a:r>
              <a:rPr lang="en-US" altLang="ko-KR" dirty="0"/>
              <a:t>! </a:t>
            </a:r>
            <a:r>
              <a:rPr lang="ko-KR" altLang="en-US" dirty="0"/>
              <a:t>이라는 슬로건을 바탕으로 </a:t>
            </a:r>
            <a:endParaRPr lang="en-US" altLang="ko-KR" dirty="0"/>
          </a:p>
          <a:p>
            <a:r>
              <a:rPr lang="ko-KR" altLang="en-US" dirty="0"/>
              <a:t>업무에 필요한 많은 툴들을 하나의 작업 공간에서 할 수 있게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노션은</a:t>
            </a:r>
            <a:r>
              <a:rPr lang="ko-KR" altLang="en-US" dirty="0"/>
              <a:t> 노트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프로젝트 관리</a:t>
            </a:r>
            <a:r>
              <a:rPr lang="en-US" altLang="ko-KR" dirty="0"/>
              <a:t>, </a:t>
            </a:r>
            <a:r>
              <a:rPr lang="ko-KR" altLang="en-US" dirty="0"/>
              <a:t>캘린더</a:t>
            </a:r>
            <a:r>
              <a:rPr lang="en-US" altLang="ko-KR" dirty="0"/>
              <a:t>, </a:t>
            </a:r>
            <a:r>
              <a:rPr lang="ko-KR" altLang="en-US" dirty="0"/>
              <a:t>작업 목록 등 다양한 기능을 보유하고 있으며 </a:t>
            </a:r>
            <a:endParaRPr lang="en-US" altLang="ko-KR" dirty="0"/>
          </a:p>
          <a:p>
            <a:r>
              <a:rPr lang="ko-KR" altLang="en-US" dirty="0"/>
              <a:t>노트북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 err="1"/>
              <a:t>테블릿</a:t>
            </a:r>
            <a:r>
              <a:rPr lang="ko-KR" altLang="en-US" dirty="0"/>
              <a:t> 등으로 접속이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B2A5F-6A7A-421A-AD32-CDB4C06D82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8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ko-KR" altLang="en-US" dirty="0"/>
              <a:t>구글드라이브</a:t>
            </a:r>
            <a:r>
              <a:rPr lang="en-US" altLang="ko-KR" dirty="0"/>
              <a:t>, </a:t>
            </a:r>
            <a:r>
              <a:rPr lang="ko-KR" altLang="en-US" dirty="0" err="1"/>
              <a:t>슬랙</a:t>
            </a:r>
            <a:r>
              <a:rPr lang="en-US" altLang="ko-KR" dirty="0"/>
              <a:t>, </a:t>
            </a:r>
            <a:r>
              <a:rPr lang="ko-KR" altLang="en-US" dirty="0" err="1"/>
              <a:t>트렐로</a:t>
            </a:r>
            <a:r>
              <a:rPr lang="en-US" altLang="ko-KR" dirty="0"/>
              <a:t>, </a:t>
            </a:r>
            <a:r>
              <a:rPr lang="ko-KR" altLang="en-US" dirty="0"/>
              <a:t>지라 등 다양한 </a:t>
            </a:r>
            <a:r>
              <a:rPr lang="ko-KR" altLang="en-US" dirty="0" err="1"/>
              <a:t>협업툴과</a:t>
            </a:r>
            <a:r>
              <a:rPr lang="ko-KR" altLang="en-US" dirty="0"/>
              <a:t> 연동이 되기 때문에</a:t>
            </a:r>
            <a:endParaRPr lang="en-US" altLang="ko-KR" dirty="0"/>
          </a:p>
          <a:p>
            <a:r>
              <a:rPr lang="ko-KR" altLang="en-US" dirty="0"/>
              <a:t>프로젝트 관리가 쉽다는 장점이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실제로 </a:t>
            </a:r>
            <a:r>
              <a:rPr lang="ko-KR" altLang="en-US" dirty="0" err="1"/>
              <a:t>스타트업부터</a:t>
            </a:r>
            <a:r>
              <a:rPr lang="ko-KR" altLang="en-US" dirty="0"/>
              <a:t> </a:t>
            </a:r>
            <a:r>
              <a:rPr lang="en-US" altLang="ko-KR" dirty="0"/>
              <a:t>GS, </a:t>
            </a:r>
            <a:r>
              <a:rPr lang="ko-KR" altLang="en-US" dirty="0"/>
              <a:t>당근마켓 등과 같이 많은 기업에서 </a:t>
            </a:r>
            <a:r>
              <a:rPr lang="ko-KR" altLang="en-US" dirty="0" err="1"/>
              <a:t>노션을</a:t>
            </a:r>
            <a:r>
              <a:rPr lang="ko-KR" altLang="en-US" dirty="0"/>
              <a:t> 사용하고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B2A5F-6A7A-421A-AD32-CDB4C06D82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782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B2A5F-6A7A-421A-AD32-CDB4C06D82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71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B2A5F-6A7A-421A-AD32-CDB4C06D82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3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0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1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60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CD96F31-29AD-4666-A07C-28BBF2362925}"/>
              </a:ext>
            </a:extLst>
          </p:cNvPr>
          <p:cNvSpPr/>
          <p:nvPr userDrawn="1"/>
        </p:nvSpPr>
        <p:spPr>
          <a:xfrm>
            <a:off x="247650" y="823516"/>
            <a:ext cx="11696700" cy="5840809"/>
          </a:xfrm>
          <a:custGeom>
            <a:avLst/>
            <a:gdLst>
              <a:gd name="connsiteX0" fmla="*/ 11336337 w 11696700"/>
              <a:gd name="connsiteY0" fmla="*/ 0 h 5840809"/>
              <a:gd name="connsiteX1" fmla="*/ 11418141 w 11696700"/>
              <a:gd name="connsiteY1" fmla="*/ 118665 h 5840809"/>
              <a:gd name="connsiteX2" fmla="*/ 11642683 w 11696700"/>
              <a:gd name="connsiteY2" fmla="*/ 118665 h 5840809"/>
              <a:gd name="connsiteX3" fmla="*/ 11696700 w 11696700"/>
              <a:gd name="connsiteY3" fmla="*/ 172682 h 5840809"/>
              <a:gd name="connsiteX4" fmla="*/ 11696700 w 11696700"/>
              <a:gd name="connsiteY4" fmla="*/ 5786792 h 5840809"/>
              <a:gd name="connsiteX5" fmla="*/ 11642683 w 11696700"/>
              <a:gd name="connsiteY5" fmla="*/ 5840809 h 5840809"/>
              <a:gd name="connsiteX6" fmla="*/ 54017 w 11696700"/>
              <a:gd name="connsiteY6" fmla="*/ 5840809 h 5840809"/>
              <a:gd name="connsiteX7" fmla="*/ 0 w 11696700"/>
              <a:gd name="connsiteY7" fmla="*/ 5786792 h 5840809"/>
              <a:gd name="connsiteX8" fmla="*/ 0 w 11696700"/>
              <a:gd name="connsiteY8" fmla="*/ 172682 h 5840809"/>
              <a:gd name="connsiteX9" fmla="*/ 54017 w 11696700"/>
              <a:gd name="connsiteY9" fmla="*/ 118665 h 5840809"/>
              <a:gd name="connsiteX10" fmla="*/ 11254533 w 11696700"/>
              <a:gd name="connsiteY10" fmla="*/ 118665 h 584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6700" h="5840809">
                <a:moveTo>
                  <a:pt x="11336337" y="0"/>
                </a:moveTo>
                <a:lnTo>
                  <a:pt x="11418141" y="118665"/>
                </a:lnTo>
                <a:lnTo>
                  <a:pt x="11642683" y="118665"/>
                </a:lnTo>
                <a:cubicBezTo>
                  <a:pt x="11672516" y="118665"/>
                  <a:pt x="11696700" y="142849"/>
                  <a:pt x="11696700" y="172682"/>
                </a:cubicBezTo>
                <a:lnTo>
                  <a:pt x="11696700" y="5786792"/>
                </a:lnTo>
                <a:cubicBezTo>
                  <a:pt x="11696700" y="5816625"/>
                  <a:pt x="11672516" y="5840809"/>
                  <a:pt x="11642683" y="5840809"/>
                </a:cubicBezTo>
                <a:lnTo>
                  <a:pt x="54017" y="5840809"/>
                </a:lnTo>
                <a:cubicBezTo>
                  <a:pt x="24184" y="5840809"/>
                  <a:pt x="0" y="5816625"/>
                  <a:pt x="0" y="5786792"/>
                </a:cubicBezTo>
                <a:lnTo>
                  <a:pt x="0" y="172682"/>
                </a:lnTo>
                <a:cubicBezTo>
                  <a:pt x="0" y="142849"/>
                  <a:pt x="24184" y="118665"/>
                  <a:pt x="54017" y="118665"/>
                </a:cubicBezTo>
                <a:lnTo>
                  <a:pt x="11254533" y="118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9D278A-C2C1-4868-92F4-47DC320692FD}"/>
              </a:ext>
            </a:extLst>
          </p:cNvPr>
          <p:cNvSpPr/>
          <p:nvPr userDrawn="1"/>
        </p:nvSpPr>
        <p:spPr>
          <a:xfrm>
            <a:off x="964734" y="167538"/>
            <a:ext cx="10979616" cy="619125"/>
          </a:xfrm>
          <a:prstGeom prst="roundRect">
            <a:avLst>
              <a:gd name="adj" fmla="val 7436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8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4F207D-11BC-4FE8-8B0B-BAC7BA042410}"/>
              </a:ext>
            </a:extLst>
          </p:cNvPr>
          <p:cNvSpPr/>
          <p:nvPr userDrawn="1"/>
        </p:nvSpPr>
        <p:spPr>
          <a:xfrm>
            <a:off x="247650" y="167537"/>
            <a:ext cx="594220" cy="619125"/>
          </a:xfrm>
          <a:prstGeom prst="roundRect">
            <a:avLst>
              <a:gd name="adj" fmla="val 7436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8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28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9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1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01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7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5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>
            <a:extLst>
              <a:ext uri="{FF2B5EF4-FFF2-40B4-BE49-F238E27FC236}">
                <a16:creationId xmlns:a16="http://schemas.microsoft.com/office/drawing/2014/main" id="{2E77BFA2-D952-B965-6A01-EDBB9EC2EDE7}"/>
              </a:ext>
            </a:extLst>
          </p:cNvPr>
          <p:cNvSpPr/>
          <p:nvPr/>
        </p:nvSpPr>
        <p:spPr>
          <a:xfrm>
            <a:off x="3708194" y="2587463"/>
            <a:ext cx="4775612" cy="2483795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32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(Notion)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B141D-4C24-3592-6DDF-4DDC07CDD1AC}"/>
              </a:ext>
            </a:extLst>
          </p:cNvPr>
          <p:cNvSpPr/>
          <p:nvPr/>
        </p:nvSpPr>
        <p:spPr>
          <a:xfrm>
            <a:off x="3708194" y="1806491"/>
            <a:ext cx="4775612" cy="619125"/>
          </a:xfrm>
          <a:prstGeom prst="roundRect">
            <a:avLst>
              <a:gd name="adj" fmla="val 20974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연구센터 </a:t>
            </a:r>
            <a:r>
              <a:rPr lang="ko-KR" altLang="en-US" sz="1400" b="1" kern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이소령</a:t>
            </a:r>
            <a:endParaRPr lang="en-US" altLang="ko-KR" sz="14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4FA31-E503-4058-8F20-D20439E9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10314" r="2295" b="7479"/>
          <a:stretch/>
        </p:blipFill>
        <p:spPr>
          <a:xfrm>
            <a:off x="7932237" y="4754627"/>
            <a:ext cx="551569" cy="3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66842C-3E7A-4137-9EBD-0C27CA2B195D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C5CEDB-FB64-414E-AA3E-150E85049F12}"/>
              </a:ext>
            </a:extLst>
          </p:cNvPr>
          <p:cNvSpPr/>
          <p:nvPr/>
        </p:nvSpPr>
        <p:spPr>
          <a:xfrm>
            <a:off x="4100954" y="249439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연구센터 협업 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 프로그램들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8AFB64B-B470-47A3-9377-2A3453F0A361}"/>
              </a:ext>
            </a:extLst>
          </p:cNvPr>
          <p:cNvSpPr/>
          <p:nvPr/>
        </p:nvSpPr>
        <p:spPr>
          <a:xfrm>
            <a:off x="3551109" y="1510063"/>
            <a:ext cx="5089783" cy="5089783"/>
          </a:xfrm>
          <a:prstGeom prst="ellipse">
            <a:avLst/>
          </a:prstGeom>
          <a:solidFill>
            <a:srgbClr val="7F75CB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27F959-DB99-4D8B-A4D4-385FD4FF2CFE}"/>
              </a:ext>
            </a:extLst>
          </p:cNvPr>
          <p:cNvSpPr/>
          <p:nvPr/>
        </p:nvSpPr>
        <p:spPr>
          <a:xfrm>
            <a:off x="4311040" y="2260530"/>
            <a:ext cx="3571932" cy="3571932"/>
          </a:xfrm>
          <a:prstGeom prst="ellipse">
            <a:avLst/>
          </a:prstGeom>
          <a:solidFill>
            <a:srgbClr val="FFF3F3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651B74-C18D-4863-A4AB-98B9FB0EC490}"/>
              </a:ext>
            </a:extLst>
          </p:cNvPr>
          <p:cNvGrpSpPr/>
          <p:nvPr/>
        </p:nvGrpSpPr>
        <p:grpSpPr>
          <a:xfrm>
            <a:off x="3017836" y="1128401"/>
            <a:ext cx="1346663" cy="1346663"/>
            <a:chOff x="5684322" y="2531481"/>
            <a:chExt cx="606459" cy="60645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AE53306-305E-4374-9E9D-3A6CEBF18381}"/>
                </a:ext>
              </a:extLst>
            </p:cNvPr>
            <p:cNvSpPr/>
            <p:nvPr/>
          </p:nvSpPr>
          <p:spPr>
            <a:xfrm>
              <a:off x="5684322" y="2531481"/>
              <a:ext cx="606459" cy="60645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3B21F2-1181-4402-A22B-8D782C30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19" r="20162"/>
            <a:stretch/>
          </p:blipFill>
          <p:spPr>
            <a:xfrm>
              <a:off x="5761858" y="2601828"/>
              <a:ext cx="451387" cy="41543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236499-4BAA-404E-93C6-E26F4689036C}"/>
              </a:ext>
            </a:extLst>
          </p:cNvPr>
          <p:cNvGrpSpPr/>
          <p:nvPr/>
        </p:nvGrpSpPr>
        <p:grpSpPr>
          <a:xfrm>
            <a:off x="7967560" y="1169480"/>
            <a:ext cx="1346663" cy="1346663"/>
            <a:chOff x="6441231" y="2653548"/>
            <a:chExt cx="606459" cy="60645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C7B639D-28EF-4E38-A1D9-AC9871C3B4F9}"/>
                </a:ext>
              </a:extLst>
            </p:cNvPr>
            <p:cNvSpPr/>
            <p:nvPr/>
          </p:nvSpPr>
          <p:spPr>
            <a:xfrm>
              <a:off x="6441231" y="2653548"/>
              <a:ext cx="606459" cy="606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3A6A36-DF45-489D-83AE-12945A4B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536" y="2695853"/>
              <a:ext cx="521848" cy="52184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3C403A-2CED-48E0-8A40-14352EACFB28}"/>
              </a:ext>
            </a:extLst>
          </p:cNvPr>
          <p:cNvGrpSpPr/>
          <p:nvPr/>
        </p:nvGrpSpPr>
        <p:grpSpPr>
          <a:xfrm>
            <a:off x="6449830" y="4900059"/>
            <a:ext cx="1346663" cy="1346663"/>
            <a:chOff x="6675511" y="3390252"/>
            <a:chExt cx="606459" cy="606459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9685C8A-4426-4FDA-A194-7E397B9670F5}"/>
                </a:ext>
              </a:extLst>
            </p:cNvPr>
            <p:cNvSpPr/>
            <p:nvPr/>
          </p:nvSpPr>
          <p:spPr>
            <a:xfrm>
              <a:off x="6675511" y="3390252"/>
              <a:ext cx="606459" cy="606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64A710F-F912-481D-AE6D-B9FC55C7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3562" y="3492174"/>
              <a:ext cx="410357" cy="40261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1EC0109-00C6-4B50-ADA8-8207BE97AF73}"/>
              </a:ext>
            </a:extLst>
          </p:cNvPr>
          <p:cNvGrpSpPr/>
          <p:nvPr/>
        </p:nvGrpSpPr>
        <p:grpSpPr>
          <a:xfrm>
            <a:off x="3579611" y="3136099"/>
            <a:ext cx="1346663" cy="1346663"/>
            <a:chOff x="6172127" y="3967683"/>
            <a:chExt cx="606459" cy="60645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F5CE6E1-B958-49A3-8903-4F1F20A907AB}"/>
                </a:ext>
              </a:extLst>
            </p:cNvPr>
            <p:cNvSpPr/>
            <p:nvPr/>
          </p:nvSpPr>
          <p:spPr>
            <a:xfrm>
              <a:off x="6172127" y="3967683"/>
              <a:ext cx="606459" cy="606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ED6034-AE90-4335-9C02-DEFD94C62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2" t="24664" r="24982" b="24665"/>
            <a:stretch/>
          </p:blipFill>
          <p:spPr>
            <a:xfrm>
              <a:off x="6276673" y="4070266"/>
              <a:ext cx="397367" cy="40129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A3740F4-D63B-4978-97C5-C47F38E49273}"/>
              </a:ext>
            </a:extLst>
          </p:cNvPr>
          <p:cNvSpPr txBox="1"/>
          <p:nvPr/>
        </p:nvSpPr>
        <p:spPr>
          <a:xfrm>
            <a:off x="5584687" y="1604526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8B3112-658C-4C22-9E5F-088A6535E29C}"/>
              </a:ext>
            </a:extLst>
          </p:cNvPr>
          <p:cNvSpPr txBox="1"/>
          <p:nvPr/>
        </p:nvSpPr>
        <p:spPr>
          <a:xfrm>
            <a:off x="5584687" y="3723331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A1CB7-14D9-4EA2-854D-6D0936F83AA0}"/>
              </a:ext>
            </a:extLst>
          </p:cNvPr>
          <p:cNvSpPr txBox="1"/>
          <p:nvPr/>
        </p:nvSpPr>
        <p:spPr>
          <a:xfrm>
            <a:off x="1001573" y="183775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최종산출물 공유용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B8611-7E1F-465A-A9FE-A94E766BF9F7}"/>
              </a:ext>
            </a:extLst>
          </p:cNvPr>
          <p:cNvSpPr txBox="1"/>
          <p:nvPr/>
        </p:nvSpPr>
        <p:spPr>
          <a:xfrm>
            <a:off x="2029744" y="362476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간편 소통용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F2F50-B41F-4A87-B038-E25823E020C7}"/>
              </a:ext>
            </a:extLst>
          </p:cNvPr>
          <p:cNvSpPr txBox="1"/>
          <p:nvPr/>
        </p:nvSpPr>
        <p:spPr>
          <a:xfrm>
            <a:off x="9531815" y="188396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홍보용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E65229-5177-41F4-A18A-68AE39DF437C}"/>
              </a:ext>
            </a:extLst>
          </p:cNvPr>
          <p:cNvSpPr txBox="1"/>
          <p:nvPr/>
        </p:nvSpPr>
        <p:spPr>
          <a:xfrm>
            <a:off x="8173350" y="557339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 자료 공유용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9DE4E6-2A52-4B5B-A05E-3EB6828555A6}"/>
              </a:ext>
            </a:extLst>
          </p:cNvPr>
          <p:cNvGrpSpPr/>
          <p:nvPr/>
        </p:nvGrpSpPr>
        <p:grpSpPr>
          <a:xfrm>
            <a:off x="4395509" y="4900059"/>
            <a:ext cx="1346663" cy="1346663"/>
            <a:chOff x="4522276" y="4760076"/>
            <a:chExt cx="1346663" cy="134666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92F16B8-E3F4-4A1B-AD91-818CA5A1BF16}"/>
                </a:ext>
              </a:extLst>
            </p:cNvPr>
            <p:cNvSpPr/>
            <p:nvPr/>
          </p:nvSpPr>
          <p:spPr>
            <a:xfrm>
              <a:off x="4522276" y="4760076"/>
              <a:ext cx="1346663" cy="13466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BC682A-A39D-4C29-9029-5E084D949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581" b="88623" l="27243" r="71761">
                          <a14:foregroundMark x1="29568" y1="29940" x2="29568" y2="29940"/>
                          <a14:foregroundMark x1="37542" y1="80240" x2="37542" y2="80240"/>
                          <a14:foregroundMark x1="58804" y1="79042" x2="58804" y2="79042"/>
                          <a14:foregroundMark x1="35880" y1="60479" x2="38206" y2="80240"/>
                          <a14:foregroundMark x1="52824" y1="58683" x2="42193" y2="83234"/>
                          <a14:foregroundMark x1="42193" y1="83234" x2="31894" y2="85030"/>
                          <a14:foregroundMark x1="43854" y1="82635" x2="60797" y2="84431"/>
                          <a14:foregroundMark x1="60797" y1="84431" x2="61794" y2="64072"/>
                          <a14:foregroundMark x1="65449" y1="52695" x2="65781" y2="88623"/>
                          <a14:foregroundMark x1="43522" y1="64671" x2="38538" y2="59281"/>
                          <a14:foregroundMark x1="69767" y1="25150" x2="67442" y2="79641"/>
                          <a14:foregroundMark x1="29236" y1="14371" x2="68439" y2="15569"/>
                          <a14:foregroundMark x1="30897" y1="9581" x2="69767" y2="11377"/>
                          <a14:foregroundMark x1="30897" y1="10180" x2="30897" y2="17964"/>
                          <a14:foregroundMark x1="42857" y1="55090" x2="49169" y2="64671"/>
                          <a14:foregroundMark x1="38538" y1="67665" x2="47508" y2="71257"/>
                          <a14:foregroundMark x1="45183" y1="55090" x2="48505" y2="63473"/>
                          <a14:foregroundMark x1="39203" y1="46108" x2="45847" y2="55090"/>
                          <a14:foregroundMark x1="53821" y1="44910" x2="59136" y2="40719"/>
                          <a14:foregroundMark x1="58804" y1="55689" x2="59468" y2="71856"/>
                          <a14:foregroundMark x1="70100" y1="75449" x2="69767" y2="86228"/>
                          <a14:foregroundMark x1="71761" y1="24551" x2="71429" y2="32934"/>
                          <a14:foregroundMark x1="27907" y1="24551" x2="27243" y2="31737"/>
                          <a14:foregroundMark x1="30565" y1="59880" x2="28904" y2="838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6" t="6133" r="27048" b="9206"/>
            <a:stretch/>
          </p:blipFill>
          <p:spPr>
            <a:xfrm>
              <a:off x="4742505" y="4974102"/>
              <a:ext cx="906205" cy="91861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D0293F7-0870-4D57-8A9E-AF44C0AF0F7D}"/>
              </a:ext>
            </a:extLst>
          </p:cNvPr>
          <p:cNvSpPr txBox="1"/>
          <p:nvPr/>
        </p:nvSpPr>
        <p:spPr>
          <a:xfrm>
            <a:off x="2757067" y="557339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 공유용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DC5DA8-08CF-4869-B0E5-2C7169FA99F3}"/>
              </a:ext>
            </a:extLst>
          </p:cNvPr>
          <p:cNvGrpSpPr/>
          <p:nvPr/>
        </p:nvGrpSpPr>
        <p:grpSpPr>
          <a:xfrm>
            <a:off x="7265728" y="3139135"/>
            <a:ext cx="1346663" cy="1346663"/>
            <a:chOff x="5240755" y="3087023"/>
            <a:chExt cx="606459" cy="6064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4DDCF20-A4F9-4747-BD91-995B364683EA}"/>
                </a:ext>
              </a:extLst>
            </p:cNvPr>
            <p:cNvSpPr/>
            <p:nvPr/>
          </p:nvSpPr>
          <p:spPr>
            <a:xfrm>
              <a:off x="5240755" y="3087023"/>
              <a:ext cx="606459" cy="606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11B030-6714-4405-A67B-14D02F9FB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9" t="12123" r="5055" b="8489"/>
            <a:stretch/>
          </p:blipFill>
          <p:spPr>
            <a:xfrm>
              <a:off x="5288955" y="3244115"/>
              <a:ext cx="510058" cy="29227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98A42B-9D8E-4E61-893D-01C4956BE823}"/>
              </a:ext>
            </a:extLst>
          </p:cNvPr>
          <p:cNvSpPr txBox="1"/>
          <p:nvPr/>
        </p:nvSpPr>
        <p:spPr>
          <a:xfrm>
            <a:off x="8914063" y="3363888"/>
            <a:ext cx="1770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관리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</a:p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자료 공유용</a:t>
            </a:r>
          </a:p>
        </p:txBody>
      </p:sp>
    </p:spTree>
    <p:extLst>
      <p:ext uri="{BB962C8B-B14F-4D97-AF65-F5344CB8AC3E}">
        <p14:creationId xmlns:p14="http://schemas.microsoft.com/office/powerpoint/2010/main" val="1858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759C8B-2146-48E8-BA3C-CD8B8646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1" r="57977" b="1"/>
          <a:stretch/>
        </p:blipFill>
        <p:spPr>
          <a:xfrm>
            <a:off x="2590206" y="1101058"/>
            <a:ext cx="7011589" cy="51808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82771D-A960-4A31-B2D9-B88E8E33220F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A6C72-B807-4089-AE4D-7A24FB44A042}"/>
              </a:ext>
            </a:extLst>
          </p:cNvPr>
          <p:cNvSpPr/>
          <p:nvPr/>
        </p:nvSpPr>
        <p:spPr>
          <a:xfrm>
            <a:off x="5586140" y="249439"/>
            <a:ext cx="1667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대모 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실습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14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>
            <a:extLst>
              <a:ext uri="{FF2B5EF4-FFF2-40B4-BE49-F238E27FC236}">
                <a16:creationId xmlns:a16="http://schemas.microsoft.com/office/drawing/2014/main" id="{2E77BFA2-D952-B965-6A01-EDBB9EC2EDE7}"/>
              </a:ext>
            </a:extLst>
          </p:cNvPr>
          <p:cNvSpPr/>
          <p:nvPr/>
        </p:nvSpPr>
        <p:spPr>
          <a:xfrm>
            <a:off x="3708194" y="2587463"/>
            <a:ext cx="4775612" cy="2483795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rgbClr val="FFF3F3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B141D-4C24-3592-6DDF-4DDC07CDD1AC}"/>
              </a:ext>
            </a:extLst>
          </p:cNvPr>
          <p:cNvSpPr/>
          <p:nvPr/>
        </p:nvSpPr>
        <p:spPr>
          <a:xfrm>
            <a:off x="3708194" y="1806491"/>
            <a:ext cx="4775612" cy="619125"/>
          </a:xfrm>
          <a:prstGeom prst="roundRect">
            <a:avLst>
              <a:gd name="adj" fmla="val 20974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연구센터 </a:t>
            </a:r>
            <a:r>
              <a:rPr lang="ko-KR" altLang="en-US" sz="1400" b="1" kern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이소령</a:t>
            </a:r>
            <a:endParaRPr lang="en-US" altLang="ko-KR" sz="1400" b="1" kern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4FA31-E503-4058-8F20-D20439E9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10314" r="2295" b="7479"/>
          <a:stretch/>
        </p:blipFill>
        <p:spPr>
          <a:xfrm>
            <a:off x="7932237" y="4754627"/>
            <a:ext cx="551569" cy="3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6A6C72-B807-4089-AE4D-7A24FB44A042}"/>
              </a:ext>
            </a:extLst>
          </p:cNvPr>
          <p:cNvSpPr/>
          <p:nvPr/>
        </p:nvSpPr>
        <p:spPr>
          <a:xfrm>
            <a:off x="5766480" y="24943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참고자료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872E4-80C4-4559-A0E8-53A070D7184B}"/>
              </a:ext>
            </a:extLst>
          </p:cNvPr>
          <p:cNvSpPr txBox="1"/>
          <p:nvPr/>
        </p:nvSpPr>
        <p:spPr>
          <a:xfrm>
            <a:off x="770562" y="1273995"/>
            <a:ext cx="104385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</a:p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https://www.notion.so/ko-kr/product 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가이드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튜토리얼</a:t>
            </a:r>
          </a:p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https://www.notion.so/ko-kr/help/guides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템플릿 갤러리</a:t>
            </a:r>
          </a:p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https://www.notion.so/ko-kr/templates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</a:p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https://developers.notion.com/</a:t>
            </a:r>
          </a:p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Examples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에 들어가면 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git-notion / notion-email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연동 등 있음</a:t>
            </a:r>
          </a:p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https://www.notion.so/ko-kr/integrations/all</a:t>
            </a: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가이드 있음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 GitHub, Jira, Slack, Asana, Trello 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등과 연동 가능</a:t>
            </a:r>
          </a:p>
        </p:txBody>
      </p:sp>
    </p:spTree>
    <p:extLst>
      <p:ext uri="{BB962C8B-B14F-4D97-AF65-F5344CB8AC3E}">
        <p14:creationId xmlns:p14="http://schemas.microsoft.com/office/powerpoint/2010/main" val="226321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9A5F1-127E-4D6B-8ACE-C7662357B3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테마 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1C6C5-803D-4717-B454-BBEA8F1D57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밝은 회색 </a:t>
            </a:r>
            <a:r>
              <a:rPr lang="en-US" altLang="ko-KR" dirty="0"/>
              <a:t>#f2f2f2 : RGB 242, 242, 242</a:t>
            </a:r>
          </a:p>
          <a:p>
            <a:endParaRPr lang="en-US" altLang="ko-KR" dirty="0"/>
          </a:p>
          <a:p>
            <a:r>
              <a:rPr lang="ko-KR" altLang="en-US" dirty="0" err="1"/>
              <a:t>파랑색</a:t>
            </a:r>
            <a:r>
              <a:rPr lang="ko-KR" altLang="en-US" dirty="0"/>
              <a:t> </a:t>
            </a:r>
            <a:r>
              <a:rPr lang="en-US" altLang="ko-KR" dirty="0"/>
              <a:t>#5a8dd : RGB 90, 141, 238</a:t>
            </a:r>
          </a:p>
          <a:p>
            <a:endParaRPr lang="en-US" altLang="ko-KR" dirty="0"/>
          </a:p>
          <a:p>
            <a:r>
              <a:rPr lang="ko-KR" altLang="en-US" dirty="0"/>
              <a:t>보라색 </a:t>
            </a:r>
            <a:r>
              <a:rPr lang="en-US" altLang="ko-KR" strike="dblStrike" dirty="0"/>
              <a:t>#b58aff : RGB 181, 138, 255 </a:t>
            </a:r>
            <a:endParaRPr lang="ko-KR" altLang="en-US" strike="dblStrike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4125-3562-4897-A857-C53950BE7A17}"/>
              </a:ext>
            </a:extLst>
          </p:cNvPr>
          <p:cNvSpPr/>
          <p:nvPr/>
        </p:nvSpPr>
        <p:spPr>
          <a:xfrm>
            <a:off x="7675123" y="1690687"/>
            <a:ext cx="1206230" cy="692589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F43BA-75DC-4813-94D1-11F275993B80}"/>
              </a:ext>
            </a:extLst>
          </p:cNvPr>
          <p:cNvSpPr/>
          <p:nvPr/>
        </p:nvSpPr>
        <p:spPr>
          <a:xfrm>
            <a:off x="7675123" y="2736411"/>
            <a:ext cx="1206230" cy="692589"/>
          </a:xfrm>
          <a:prstGeom prst="rect">
            <a:avLst/>
          </a:prstGeom>
          <a:solidFill>
            <a:srgbClr val="5A8D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C9AF52-71BB-4D4E-8469-16ABDACB2236}"/>
              </a:ext>
            </a:extLst>
          </p:cNvPr>
          <p:cNvSpPr/>
          <p:nvPr/>
        </p:nvSpPr>
        <p:spPr>
          <a:xfrm>
            <a:off x="7675123" y="3864820"/>
            <a:ext cx="1206230" cy="692589"/>
          </a:xfrm>
          <a:prstGeom prst="rect">
            <a:avLst/>
          </a:prstGeom>
          <a:solidFill>
            <a:srgbClr val="7F75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0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>
            <a:extLst>
              <a:ext uri="{FF2B5EF4-FFF2-40B4-BE49-F238E27FC236}">
                <a16:creationId xmlns:a16="http://schemas.microsoft.com/office/drawing/2014/main" id="{2E77BFA2-D952-B965-6A01-EDBB9EC2EDE7}"/>
              </a:ext>
            </a:extLst>
          </p:cNvPr>
          <p:cNvSpPr/>
          <p:nvPr/>
        </p:nvSpPr>
        <p:spPr>
          <a:xfrm>
            <a:off x="3708194" y="2587463"/>
            <a:ext cx="4775612" cy="2483795"/>
          </a:xfrm>
          <a:custGeom>
            <a:avLst/>
            <a:gdLst>
              <a:gd name="connsiteX0" fmla="*/ 4377396 w 4775612"/>
              <a:gd name="connsiteY0" fmla="*/ 0 h 2483795"/>
              <a:gd name="connsiteX1" fmla="*/ 4446943 w 4775612"/>
              <a:gd name="connsiteY1" fmla="*/ 100885 h 2483795"/>
              <a:gd name="connsiteX2" fmla="*/ 4600706 w 4775612"/>
              <a:gd name="connsiteY2" fmla="*/ 100885 h 2483795"/>
              <a:gd name="connsiteX3" fmla="*/ 4775612 w 4775612"/>
              <a:gd name="connsiteY3" fmla="*/ 275791 h 2483795"/>
              <a:gd name="connsiteX4" fmla="*/ 4775612 w 4775612"/>
              <a:gd name="connsiteY4" fmla="*/ 2308889 h 2483795"/>
              <a:gd name="connsiteX5" fmla="*/ 4600706 w 4775612"/>
              <a:gd name="connsiteY5" fmla="*/ 2483795 h 2483795"/>
              <a:gd name="connsiteX6" fmla="*/ 174906 w 4775612"/>
              <a:gd name="connsiteY6" fmla="*/ 2483795 h 2483795"/>
              <a:gd name="connsiteX7" fmla="*/ 0 w 4775612"/>
              <a:gd name="connsiteY7" fmla="*/ 2308889 h 2483795"/>
              <a:gd name="connsiteX8" fmla="*/ 0 w 4775612"/>
              <a:gd name="connsiteY8" fmla="*/ 275791 h 2483795"/>
              <a:gd name="connsiteX9" fmla="*/ 174906 w 4775612"/>
              <a:gd name="connsiteY9" fmla="*/ 100885 h 2483795"/>
              <a:gd name="connsiteX10" fmla="*/ 4307849 w 4775612"/>
              <a:gd name="connsiteY10" fmla="*/ 100885 h 248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12" h="2483795">
                <a:moveTo>
                  <a:pt x="4377396" y="0"/>
                </a:moveTo>
                <a:lnTo>
                  <a:pt x="4446943" y="100885"/>
                </a:lnTo>
                <a:lnTo>
                  <a:pt x="4600706" y="100885"/>
                </a:lnTo>
                <a:cubicBezTo>
                  <a:pt x="4697304" y="100885"/>
                  <a:pt x="4775612" y="179193"/>
                  <a:pt x="4775612" y="275791"/>
                </a:cubicBezTo>
                <a:lnTo>
                  <a:pt x="4775612" y="2308889"/>
                </a:lnTo>
                <a:cubicBezTo>
                  <a:pt x="4775612" y="2405487"/>
                  <a:pt x="4697304" y="2483795"/>
                  <a:pt x="4600706" y="2483795"/>
                </a:cubicBezTo>
                <a:lnTo>
                  <a:pt x="174906" y="2483795"/>
                </a:lnTo>
                <a:cubicBezTo>
                  <a:pt x="78308" y="2483795"/>
                  <a:pt x="0" y="2405487"/>
                  <a:pt x="0" y="2308889"/>
                </a:cubicBezTo>
                <a:lnTo>
                  <a:pt x="0" y="275791"/>
                </a:lnTo>
                <a:cubicBezTo>
                  <a:pt x="0" y="179193"/>
                  <a:pt x="78308" y="100885"/>
                  <a:pt x="174906" y="100885"/>
                </a:cubicBezTo>
                <a:lnTo>
                  <a:pt x="4307849" y="1008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32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</a:p>
          <a:p>
            <a:pPr algn="ctr" latinLnBrk="0">
              <a:lnSpc>
                <a:spcPct val="200000"/>
              </a:lnSpc>
              <a:defRPr/>
            </a:pPr>
            <a:r>
              <a:rPr lang="en-US" altLang="ko-KR" sz="900" kern="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B141D-4C24-3592-6DDF-4DDC07CDD1AC}"/>
              </a:ext>
            </a:extLst>
          </p:cNvPr>
          <p:cNvSpPr/>
          <p:nvPr/>
        </p:nvSpPr>
        <p:spPr>
          <a:xfrm>
            <a:off x="3708194" y="1806491"/>
            <a:ext cx="4775612" cy="619125"/>
          </a:xfrm>
          <a:prstGeom prst="roundRect">
            <a:avLst>
              <a:gd name="adj" fmla="val 20974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100" b="1" kern="0" dirty="0">
                <a:solidFill>
                  <a:prstClr val="white"/>
                </a:solidFill>
              </a:rPr>
              <a:t>경영학과 </a:t>
            </a:r>
            <a:r>
              <a:rPr lang="en-US" altLang="ko-KR" sz="1100" b="1" kern="0" dirty="0">
                <a:solidFill>
                  <a:prstClr val="white"/>
                </a:solidFill>
              </a:rPr>
              <a:t>201234567 </a:t>
            </a:r>
            <a:r>
              <a:rPr lang="ko-KR" altLang="en-US" sz="1100" b="1" kern="0" dirty="0" err="1">
                <a:solidFill>
                  <a:prstClr val="white"/>
                </a:solidFill>
              </a:rPr>
              <a:t>조땡</a:t>
            </a:r>
            <a:endParaRPr lang="en-US" altLang="ko-KR" sz="11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532A8EB-BE76-6236-DA0B-331A8C25F240}"/>
              </a:ext>
            </a:extLst>
          </p:cNvPr>
          <p:cNvSpPr/>
          <p:nvPr/>
        </p:nvSpPr>
        <p:spPr>
          <a:xfrm>
            <a:off x="247650" y="823516"/>
            <a:ext cx="11696700" cy="5840809"/>
          </a:xfrm>
          <a:custGeom>
            <a:avLst/>
            <a:gdLst>
              <a:gd name="connsiteX0" fmla="*/ 11336337 w 11696700"/>
              <a:gd name="connsiteY0" fmla="*/ 0 h 5840809"/>
              <a:gd name="connsiteX1" fmla="*/ 11418141 w 11696700"/>
              <a:gd name="connsiteY1" fmla="*/ 118665 h 5840809"/>
              <a:gd name="connsiteX2" fmla="*/ 11642683 w 11696700"/>
              <a:gd name="connsiteY2" fmla="*/ 118665 h 5840809"/>
              <a:gd name="connsiteX3" fmla="*/ 11696700 w 11696700"/>
              <a:gd name="connsiteY3" fmla="*/ 172682 h 5840809"/>
              <a:gd name="connsiteX4" fmla="*/ 11696700 w 11696700"/>
              <a:gd name="connsiteY4" fmla="*/ 5786792 h 5840809"/>
              <a:gd name="connsiteX5" fmla="*/ 11642683 w 11696700"/>
              <a:gd name="connsiteY5" fmla="*/ 5840809 h 5840809"/>
              <a:gd name="connsiteX6" fmla="*/ 54017 w 11696700"/>
              <a:gd name="connsiteY6" fmla="*/ 5840809 h 5840809"/>
              <a:gd name="connsiteX7" fmla="*/ 0 w 11696700"/>
              <a:gd name="connsiteY7" fmla="*/ 5786792 h 5840809"/>
              <a:gd name="connsiteX8" fmla="*/ 0 w 11696700"/>
              <a:gd name="connsiteY8" fmla="*/ 172682 h 5840809"/>
              <a:gd name="connsiteX9" fmla="*/ 54017 w 11696700"/>
              <a:gd name="connsiteY9" fmla="*/ 118665 h 5840809"/>
              <a:gd name="connsiteX10" fmla="*/ 11254533 w 11696700"/>
              <a:gd name="connsiteY10" fmla="*/ 118665 h 584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6700" h="5840809">
                <a:moveTo>
                  <a:pt x="11336337" y="0"/>
                </a:moveTo>
                <a:lnTo>
                  <a:pt x="11418141" y="118665"/>
                </a:lnTo>
                <a:lnTo>
                  <a:pt x="11642683" y="118665"/>
                </a:lnTo>
                <a:cubicBezTo>
                  <a:pt x="11672516" y="118665"/>
                  <a:pt x="11696700" y="142849"/>
                  <a:pt x="11696700" y="172682"/>
                </a:cubicBezTo>
                <a:lnTo>
                  <a:pt x="11696700" y="5786792"/>
                </a:lnTo>
                <a:cubicBezTo>
                  <a:pt x="11696700" y="5816625"/>
                  <a:pt x="11672516" y="5840809"/>
                  <a:pt x="11642683" y="5840809"/>
                </a:cubicBezTo>
                <a:lnTo>
                  <a:pt x="54017" y="5840809"/>
                </a:lnTo>
                <a:cubicBezTo>
                  <a:pt x="24184" y="5840809"/>
                  <a:pt x="0" y="5816625"/>
                  <a:pt x="0" y="5786792"/>
                </a:cubicBezTo>
                <a:lnTo>
                  <a:pt x="0" y="172682"/>
                </a:lnTo>
                <a:cubicBezTo>
                  <a:pt x="0" y="142849"/>
                  <a:pt x="24184" y="118665"/>
                  <a:pt x="54017" y="118665"/>
                </a:cubicBezTo>
                <a:lnTo>
                  <a:pt x="11254533" y="118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B141D-4C24-3592-6DDF-4DDC07CDD1AC}"/>
              </a:ext>
            </a:extLst>
          </p:cNvPr>
          <p:cNvSpPr/>
          <p:nvPr/>
        </p:nvSpPr>
        <p:spPr>
          <a:xfrm>
            <a:off x="247650" y="167538"/>
            <a:ext cx="11696700" cy="619125"/>
          </a:xfrm>
          <a:prstGeom prst="roundRect">
            <a:avLst>
              <a:gd name="adj" fmla="val 7436"/>
            </a:avLst>
          </a:prstGeom>
          <a:solidFill>
            <a:srgbClr val="B58AFF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F2F2F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 입력</a:t>
            </a:r>
            <a:endParaRPr lang="en-US" altLang="ko-KR" sz="800" kern="0" dirty="0">
              <a:solidFill>
                <a:srgbClr val="F2F2F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D6372A57-0567-2E46-4738-544C7B5DAA78}"/>
              </a:ext>
            </a:extLst>
          </p:cNvPr>
          <p:cNvSpPr/>
          <p:nvPr/>
        </p:nvSpPr>
        <p:spPr>
          <a:xfrm>
            <a:off x="11245166" y="582726"/>
            <a:ext cx="578777" cy="18000"/>
          </a:xfrm>
          <a:prstGeom prst="parallelogram">
            <a:avLst>
              <a:gd name="adj" fmla="val 27271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D02E2-560D-FF45-EAEA-6BB66BC23599}"/>
              </a:ext>
            </a:extLst>
          </p:cNvPr>
          <p:cNvSpPr txBox="1"/>
          <p:nvPr/>
        </p:nvSpPr>
        <p:spPr>
          <a:xfrm>
            <a:off x="11039163" y="388669"/>
            <a:ext cx="784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i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Page 01</a:t>
            </a:r>
            <a:endParaRPr lang="ko-KR" altLang="en-US" sz="700" b="1" i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81868" y="4910901"/>
            <a:ext cx="747021" cy="45565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차트 13"/>
          <p:cNvGraphicFramePr/>
          <p:nvPr>
            <p:extLst/>
          </p:nvPr>
        </p:nvGraphicFramePr>
        <p:xfrm>
          <a:off x="852596" y="1657865"/>
          <a:ext cx="5346633" cy="4204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834825" y="3553132"/>
            <a:ext cx="138217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Product</a:t>
            </a:r>
          </a:p>
        </p:txBody>
      </p:sp>
      <p:sp>
        <p:nvSpPr>
          <p:cNvPr id="16" name="원호 15"/>
          <p:cNvSpPr/>
          <p:nvPr/>
        </p:nvSpPr>
        <p:spPr>
          <a:xfrm>
            <a:off x="6490714" y="2259846"/>
            <a:ext cx="1738241" cy="1738241"/>
          </a:xfrm>
          <a:prstGeom prst="arc">
            <a:avLst>
              <a:gd name="adj1" fmla="val 16096352"/>
              <a:gd name="adj2" fmla="val 10914666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0713" y="2044015"/>
            <a:ext cx="86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75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27109" y="2971830"/>
            <a:ext cx="14654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sp>
        <p:nvSpPr>
          <p:cNvPr id="24" name="원호 23"/>
          <p:cNvSpPr/>
          <p:nvPr/>
        </p:nvSpPr>
        <p:spPr>
          <a:xfrm>
            <a:off x="8970677" y="2259846"/>
            <a:ext cx="1738241" cy="1738241"/>
          </a:xfrm>
          <a:prstGeom prst="arc">
            <a:avLst>
              <a:gd name="adj1" fmla="val 16096352"/>
              <a:gd name="adj2" fmla="val 598605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70676" y="2044015"/>
            <a:ext cx="86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52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%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07072" y="2971830"/>
            <a:ext cx="14654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</p:txBody>
      </p:sp>
      <p:cxnSp>
        <p:nvCxnSpPr>
          <p:cNvPr id="27" name="구부러진 연결선 26"/>
          <p:cNvCxnSpPr/>
          <p:nvPr/>
        </p:nvCxnSpPr>
        <p:spPr>
          <a:xfrm rot="16200000" flipV="1">
            <a:off x="4866703" y="4357234"/>
            <a:ext cx="668833" cy="4385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974421" y="4910901"/>
            <a:ext cx="4200842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75098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7650" y="149224"/>
            <a:ext cx="11696700" cy="6515101"/>
            <a:chOff x="247650" y="149224"/>
            <a:chExt cx="11696700" cy="6515101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532A8EB-BE76-6236-DA0B-331A8C25F240}"/>
                </a:ext>
              </a:extLst>
            </p:cNvPr>
            <p:cNvSpPr/>
            <p:nvPr/>
          </p:nvSpPr>
          <p:spPr>
            <a:xfrm>
              <a:off x="247650" y="823516"/>
              <a:ext cx="11696700" cy="5840809"/>
            </a:xfrm>
            <a:custGeom>
              <a:avLst/>
              <a:gdLst>
                <a:gd name="connsiteX0" fmla="*/ 11336337 w 11696700"/>
                <a:gd name="connsiteY0" fmla="*/ 0 h 5840809"/>
                <a:gd name="connsiteX1" fmla="*/ 11418141 w 11696700"/>
                <a:gd name="connsiteY1" fmla="*/ 118665 h 5840809"/>
                <a:gd name="connsiteX2" fmla="*/ 11642683 w 11696700"/>
                <a:gd name="connsiteY2" fmla="*/ 118665 h 5840809"/>
                <a:gd name="connsiteX3" fmla="*/ 11696700 w 11696700"/>
                <a:gd name="connsiteY3" fmla="*/ 172682 h 5840809"/>
                <a:gd name="connsiteX4" fmla="*/ 11696700 w 11696700"/>
                <a:gd name="connsiteY4" fmla="*/ 5786792 h 5840809"/>
                <a:gd name="connsiteX5" fmla="*/ 11642683 w 11696700"/>
                <a:gd name="connsiteY5" fmla="*/ 5840809 h 5840809"/>
                <a:gd name="connsiteX6" fmla="*/ 54017 w 11696700"/>
                <a:gd name="connsiteY6" fmla="*/ 5840809 h 5840809"/>
                <a:gd name="connsiteX7" fmla="*/ 0 w 11696700"/>
                <a:gd name="connsiteY7" fmla="*/ 5786792 h 5840809"/>
                <a:gd name="connsiteX8" fmla="*/ 0 w 11696700"/>
                <a:gd name="connsiteY8" fmla="*/ 172682 h 5840809"/>
                <a:gd name="connsiteX9" fmla="*/ 54017 w 11696700"/>
                <a:gd name="connsiteY9" fmla="*/ 118665 h 5840809"/>
                <a:gd name="connsiteX10" fmla="*/ 11254533 w 11696700"/>
                <a:gd name="connsiteY10" fmla="*/ 118665 h 58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96700" h="5840809">
                  <a:moveTo>
                    <a:pt x="11336337" y="0"/>
                  </a:moveTo>
                  <a:lnTo>
                    <a:pt x="11418141" y="118665"/>
                  </a:lnTo>
                  <a:lnTo>
                    <a:pt x="11642683" y="118665"/>
                  </a:lnTo>
                  <a:cubicBezTo>
                    <a:pt x="11672516" y="118665"/>
                    <a:pt x="11696700" y="142849"/>
                    <a:pt x="11696700" y="172682"/>
                  </a:cubicBezTo>
                  <a:lnTo>
                    <a:pt x="11696700" y="5786792"/>
                  </a:lnTo>
                  <a:cubicBezTo>
                    <a:pt x="11696700" y="5816625"/>
                    <a:pt x="11672516" y="5840809"/>
                    <a:pt x="11642683" y="5840809"/>
                  </a:cubicBezTo>
                  <a:lnTo>
                    <a:pt x="54017" y="5840809"/>
                  </a:lnTo>
                  <a:cubicBezTo>
                    <a:pt x="24184" y="5840809"/>
                    <a:pt x="0" y="5816625"/>
                    <a:pt x="0" y="5786792"/>
                  </a:cubicBezTo>
                  <a:lnTo>
                    <a:pt x="0" y="172682"/>
                  </a:lnTo>
                  <a:cubicBezTo>
                    <a:pt x="0" y="142849"/>
                    <a:pt x="24184" y="118665"/>
                    <a:pt x="54017" y="118665"/>
                  </a:cubicBezTo>
                  <a:lnTo>
                    <a:pt x="11254533" y="1186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CB141D-4C24-3592-6DDF-4DDC07CDD1AC}"/>
                </a:ext>
              </a:extLst>
            </p:cNvPr>
            <p:cNvSpPr/>
            <p:nvPr/>
          </p:nvSpPr>
          <p:spPr>
            <a:xfrm>
              <a:off x="247650" y="149224"/>
              <a:ext cx="11696700" cy="619125"/>
            </a:xfrm>
            <a:prstGeom prst="roundRect">
              <a:avLst>
                <a:gd name="adj" fmla="val 7436"/>
              </a:avLst>
            </a:prstGeom>
            <a:solidFill>
              <a:srgbClr val="7F75CB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000" i="1" kern="0" dirty="0">
                  <a:solidFill>
                    <a:srgbClr val="FFD96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</a:t>
              </a:r>
              <a:r>
                <a:rPr lang="en-US" altLang="ko-KR" sz="2000" i="1" kern="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</a:t>
              </a:r>
              <a:r>
                <a:rPr lang="en-US" altLang="ko-KR" sz="2000" i="1" kern="0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74192D0B-C7F2-2F57-19A3-ABEA71408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6522" y="316846"/>
              <a:ext cx="75549" cy="160255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38">
              <a:extLst>
                <a:ext uri="{FF2B5EF4-FFF2-40B4-BE49-F238E27FC236}">
                  <a16:creationId xmlns:a16="http://schemas.microsoft.com/office/drawing/2014/main" id="{B92FB38F-AF71-61FB-1735-2C1317DA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02284"/>
              <a:ext cx="93864" cy="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DED60EDD-BC4F-1E67-C08A-3BD0AE01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1144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D2FF164A-B1D3-9AF4-2F2C-124CB815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48702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9AE880D7-87C7-A897-E821-B86B98FC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576" y="531282"/>
              <a:ext cx="109126" cy="69444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D6372A57-0567-2E46-4738-544C7B5DAA78}"/>
                </a:ext>
              </a:extLst>
            </p:cNvPr>
            <p:cNvSpPr/>
            <p:nvPr/>
          </p:nvSpPr>
          <p:spPr>
            <a:xfrm>
              <a:off x="11011799" y="582726"/>
              <a:ext cx="578777" cy="18000"/>
            </a:xfrm>
            <a:prstGeom prst="parallelogram">
              <a:avLst>
                <a:gd name="adj" fmla="val 27271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D02E2-560D-FF45-EAEA-6BB66BC23599}"/>
                </a:ext>
              </a:extLst>
            </p:cNvPr>
            <p:cNvSpPr txBox="1"/>
            <p:nvPr/>
          </p:nvSpPr>
          <p:spPr>
            <a:xfrm>
              <a:off x="10805796" y="381526"/>
              <a:ext cx="784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i="1" dirty="0">
                  <a:solidFill>
                    <a:prstClr val="white"/>
                  </a:solidFill>
                </a:rPr>
                <a:t>Page 01</a:t>
              </a:r>
              <a:endParaRPr lang="ko-KR" altLang="en-US" sz="700" b="1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사각형: 둥근 모서리 82">
            <a:extLst>
              <a:ext uri="{FF2B5EF4-FFF2-40B4-BE49-F238E27FC236}">
                <a16:creationId xmlns:a16="http://schemas.microsoft.com/office/drawing/2014/main" id="{DCF7899A-F55A-4F3C-AF04-5405A100A834}"/>
              </a:ext>
            </a:extLst>
          </p:cNvPr>
          <p:cNvSpPr/>
          <p:nvPr/>
        </p:nvSpPr>
        <p:spPr>
          <a:xfrm>
            <a:off x="939431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0D3A3C6-9A34-48AB-8073-2CA135274492}"/>
              </a:ext>
            </a:extLst>
          </p:cNvPr>
          <p:cNvSpPr/>
          <p:nvPr/>
        </p:nvSpPr>
        <p:spPr>
          <a:xfrm>
            <a:off x="1047381" y="251177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6BC481BD-C35C-4793-A5AC-125548F320AC}"/>
              </a:ext>
            </a:extLst>
          </p:cNvPr>
          <p:cNvSpPr>
            <a:spLocks noEditPoints="1"/>
          </p:cNvSpPr>
          <p:nvPr/>
        </p:nvSpPr>
        <p:spPr bwMode="auto">
          <a:xfrm>
            <a:off x="1238929" y="264982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F75C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D53D28-7BDA-438F-B79A-9C486A1BED2F}"/>
              </a:ext>
            </a:extLst>
          </p:cNvPr>
          <p:cNvSpPr/>
          <p:nvPr/>
        </p:nvSpPr>
        <p:spPr>
          <a:xfrm>
            <a:off x="885054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FC803AA-600A-4250-B180-9797161BB59A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 flipH="1">
            <a:off x="2418448" y="3145498"/>
            <a:ext cx="519" cy="1216181"/>
          </a:xfrm>
          <a:prstGeom prst="line">
            <a:avLst/>
          </a:prstGeom>
          <a:ln w="19050">
            <a:solidFill>
              <a:srgbClr val="7F75CB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86">
            <a:extLst>
              <a:ext uri="{FF2B5EF4-FFF2-40B4-BE49-F238E27FC236}">
                <a16:creationId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939430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7F75CB"/>
                </a:solidFill>
              </a:rPr>
              <a:t>CONTENTS A</a:t>
            </a:r>
          </a:p>
        </p:txBody>
      </p:sp>
      <p:sp>
        <p:nvSpPr>
          <p:cNvPr id="40" name="사각형: 둥근 모서리 97">
            <a:extLst>
              <a:ext uri="{FF2B5EF4-FFF2-40B4-BE49-F238E27FC236}">
                <a16:creationId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8338633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srgbClr val="7F75CB"/>
                </a:solidFill>
              </a:rPr>
              <a:t>CONTENTS A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8446583" y="2511774"/>
            <a:ext cx="540000" cy="54000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8284256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FD2820F-0D4E-49AB-8F41-CC81E3E38608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flipH="1">
            <a:off x="9817650" y="3145498"/>
            <a:ext cx="519" cy="1216181"/>
          </a:xfrm>
          <a:prstGeom prst="line">
            <a:avLst/>
          </a:prstGeom>
          <a:ln w="19050">
            <a:solidFill>
              <a:srgbClr val="7F75CB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102">
            <a:extLst>
              <a:ext uri="{FF2B5EF4-FFF2-40B4-BE49-F238E27FC236}">
                <a16:creationId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8338632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7F75CB"/>
                </a:solidFill>
              </a:rPr>
              <a:t>CONTENTS A</a:t>
            </a: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8563488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9" name="사각형: 둥근 모서리 97">
            <a:extLst>
              <a:ext uri="{FF2B5EF4-FFF2-40B4-BE49-F238E27FC236}">
                <a16:creationId xmlns:a16="http://schemas.microsoft.com/office/drawing/2014/main" id="{9804995C-BB6B-4A88-B8A2-2E93832CC8E0}"/>
              </a:ext>
            </a:extLst>
          </p:cNvPr>
          <p:cNvSpPr/>
          <p:nvPr/>
        </p:nvSpPr>
        <p:spPr>
          <a:xfrm>
            <a:off x="4639032" y="2418051"/>
            <a:ext cx="2959071" cy="7274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>
                <a:solidFill>
                  <a:srgbClr val="7F75CB"/>
                </a:solidFill>
              </a:rPr>
              <a:t>CONTENTS A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6394411-7044-4B67-B8F2-DECB00C20BCD}"/>
              </a:ext>
            </a:extLst>
          </p:cNvPr>
          <p:cNvSpPr/>
          <p:nvPr/>
        </p:nvSpPr>
        <p:spPr>
          <a:xfrm>
            <a:off x="4746982" y="2511774"/>
            <a:ext cx="540000" cy="54000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8B4A75-BF33-4FEB-A5FB-29611D254C93}"/>
              </a:ext>
            </a:extLst>
          </p:cNvPr>
          <p:cNvSpPr/>
          <p:nvPr/>
        </p:nvSpPr>
        <p:spPr>
          <a:xfrm>
            <a:off x="4584655" y="4361679"/>
            <a:ext cx="3066787" cy="119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FD2820F-0D4E-49AB-8F41-CC81E3E38608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 flipH="1">
            <a:off x="6118049" y="3145498"/>
            <a:ext cx="519" cy="1216181"/>
          </a:xfrm>
          <a:prstGeom prst="line">
            <a:avLst/>
          </a:prstGeom>
          <a:ln w="19050">
            <a:solidFill>
              <a:srgbClr val="7F75CB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102">
            <a:extLst>
              <a:ext uri="{FF2B5EF4-FFF2-40B4-BE49-F238E27FC236}">
                <a16:creationId xmlns:a16="http://schemas.microsoft.com/office/drawing/2014/main" id="{CF878816-59C1-4654-8850-81DDF3E571D4}"/>
              </a:ext>
            </a:extLst>
          </p:cNvPr>
          <p:cNvSpPr/>
          <p:nvPr/>
        </p:nvSpPr>
        <p:spPr>
          <a:xfrm>
            <a:off x="4639031" y="3570783"/>
            <a:ext cx="2959071" cy="361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7F75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rgbClr val="7F75CB"/>
                </a:solidFill>
              </a:rPr>
              <a:t>CONTENTS A</a:t>
            </a: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EA7CBF1E-6CB4-4A16-9860-0960842DABE8}"/>
              </a:ext>
            </a:extLst>
          </p:cNvPr>
          <p:cNvSpPr>
            <a:spLocks/>
          </p:cNvSpPr>
          <p:nvPr/>
        </p:nvSpPr>
        <p:spPr bwMode="auto">
          <a:xfrm>
            <a:off x="4863887" y="2661410"/>
            <a:ext cx="282439" cy="25040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1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7650" y="149224"/>
            <a:ext cx="11696700" cy="6515101"/>
            <a:chOff x="247650" y="149224"/>
            <a:chExt cx="11696700" cy="6515101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532A8EB-BE76-6236-DA0B-331A8C25F240}"/>
                </a:ext>
              </a:extLst>
            </p:cNvPr>
            <p:cNvSpPr/>
            <p:nvPr/>
          </p:nvSpPr>
          <p:spPr>
            <a:xfrm>
              <a:off x="247650" y="823516"/>
              <a:ext cx="11696700" cy="5840809"/>
            </a:xfrm>
            <a:custGeom>
              <a:avLst/>
              <a:gdLst>
                <a:gd name="connsiteX0" fmla="*/ 11336337 w 11696700"/>
                <a:gd name="connsiteY0" fmla="*/ 0 h 5840809"/>
                <a:gd name="connsiteX1" fmla="*/ 11418141 w 11696700"/>
                <a:gd name="connsiteY1" fmla="*/ 118665 h 5840809"/>
                <a:gd name="connsiteX2" fmla="*/ 11642683 w 11696700"/>
                <a:gd name="connsiteY2" fmla="*/ 118665 h 5840809"/>
                <a:gd name="connsiteX3" fmla="*/ 11696700 w 11696700"/>
                <a:gd name="connsiteY3" fmla="*/ 172682 h 5840809"/>
                <a:gd name="connsiteX4" fmla="*/ 11696700 w 11696700"/>
                <a:gd name="connsiteY4" fmla="*/ 5786792 h 5840809"/>
                <a:gd name="connsiteX5" fmla="*/ 11642683 w 11696700"/>
                <a:gd name="connsiteY5" fmla="*/ 5840809 h 5840809"/>
                <a:gd name="connsiteX6" fmla="*/ 54017 w 11696700"/>
                <a:gd name="connsiteY6" fmla="*/ 5840809 h 5840809"/>
                <a:gd name="connsiteX7" fmla="*/ 0 w 11696700"/>
                <a:gd name="connsiteY7" fmla="*/ 5786792 h 5840809"/>
                <a:gd name="connsiteX8" fmla="*/ 0 w 11696700"/>
                <a:gd name="connsiteY8" fmla="*/ 172682 h 5840809"/>
                <a:gd name="connsiteX9" fmla="*/ 54017 w 11696700"/>
                <a:gd name="connsiteY9" fmla="*/ 118665 h 5840809"/>
                <a:gd name="connsiteX10" fmla="*/ 11254533 w 11696700"/>
                <a:gd name="connsiteY10" fmla="*/ 118665 h 58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96700" h="5840809">
                  <a:moveTo>
                    <a:pt x="11336337" y="0"/>
                  </a:moveTo>
                  <a:lnTo>
                    <a:pt x="11418141" y="118665"/>
                  </a:lnTo>
                  <a:lnTo>
                    <a:pt x="11642683" y="118665"/>
                  </a:lnTo>
                  <a:cubicBezTo>
                    <a:pt x="11672516" y="118665"/>
                    <a:pt x="11696700" y="142849"/>
                    <a:pt x="11696700" y="172682"/>
                  </a:cubicBezTo>
                  <a:lnTo>
                    <a:pt x="11696700" y="5786792"/>
                  </a:lnTo>
                  <a:cubicBezTo>
                    <a:pt x="11696700" y="5816625"/>
                    <a:pt x="11672516" y="5840809"/>
                    <a:pt x="11642683" y="5840809"/>
                  </a:cubicBezTo>
                  <a:lnTo>
                    <a:pt x="54017" y="5840809"/>
                  </a:lnTo>
                  <a:cubicBezTo>
                    <a:pt x="24184" y="5840809"/>
                    <a:pt x="0" y="5816625"/>
                    <a:pt x="0" y="5786792"/>
                  </a:cubicBezTo>
                  <a:lnTo>
                    <a:pt x="0" y="172682"/>
                  </a:lnTo>
                  <a:cubicBezTo>
                    <a:pt x="0" y="142849"/>
                    <a:pt x="24184" y="118665"/>
                    <a:pt x="54017" y="118665"/>
                  </a:cubicBezTo>
                  <a:lnTo>
                    <a:pt x="11254533" y="1186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CB141D-4C24-3592-6DDF-4DDC07CDD1AC}"/>
                </a:ext>
              </a:extLst>
            </p:cNvPr>
            <p:cNvSpPr/>
            <p:nvPr/>
          </p:nvSpPr>
          <p:spPr>
            <a:xfrm>
              <a:off x="247650" y="149224"/>
              <a:ext cx="11696700" cy="619125"/>
            </a:xfrm>
            <a:prstGeom prst="roundRect">
              <a:avLst>
                <a:gd name="adj" fmla="val 7436"/>
              </a:avLst>
            </a:prstGeom>
            <a:solidFill>
              <a:srgbClr val="7F75CB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000" i="1" kern="0" dirty="0">
                  <a:solidFill>
                    <a:srgbClr val="FFD96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</a:t>
              </a:r>
              <a:r>
                <a:rPr lang="en-US" altLang="ko-KR" sz="2000" i="1" kern="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</a:t>
              </a:r>
              <a:r>
                <a:rPr lang="en-US" altLang="ko-KR" sz="2000" i="1" kern="0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74192D0B-C7F2-2F57-19A3-ABEA71408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6522" y="316846"/>
              <a:ext cx="75549" cy="160255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38">
              <a:extLst>
                <a:ext uri="{FF2B5EF4-FFF2-40B4-BE49-F238E27FC236}">
                  <a16:creationId xmlns:a16="http://schemas.microsoft.com/office/drawing/2014/main" id="{B92FB38F-AF71-61FB-1735-2C1317DA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02284"/>
              <a:ext cx="93864" cy="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DED60EDD-BC4F-1E67-C08A-3BD0AE01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1144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D2FF164A-B1D3-9AF4-2F2C-124CB815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48702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9AE880D7-87C7-A897-E821-B86B98FC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576" y="531282"/>
              <a:ext cx="109126" cy="69444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D6372A57-0567-2E46-4738-544C7B5DAA78}"/>
                </a:ext>
              </a:extLst>
            </p:cNvPr>
            <p:cNvSpPr/>
            <p:nvPr/>
          </p:nvSpPr>
          <p:spPr>
            <a:xfrm>
              <a:off x="11011799" y="582726"/>
              <a:ext cx="578777" cy="18000"/>
            </a:xfrm>
            <a:prstGeom prst="parallelogram">
              <a:avLst>
                <a:gd name="adj" fmla="val 27271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D02E2-560D-FF45-EAEA-6BB66BC23599}"/>
                </a:ext>
              </a:extLst>
            </p:cNvPr>
            <p:cNvSpPr txBox="1"/>
            <p:nvPr/>
          </p:nvSpPr>
          <p:spPr>
            <a:xfrm>
              <a:off x="10805796" y="381526"/>
              <a:ext cx="784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i="1" dirty="0">
                  <a:solidFill>
                    <a:prstClr val="white"/>
                  </a:solidFill>
                </a:rPr>
                <a:t>Page 01</a:t>
              </a:r>
              <a:endParaRPr lang="ko-KR" altLang="en-US" sz="700" b="1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30064"/>
            <a:ext cx="2387601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30064"/>
            <a:ext cx="2387601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117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7650" y="149224"/>
            <a:ext cx="11696700" cy="6515101"/>
            <a:chOff x="247650" y="149224"/>
            <a:chExt cx="11696700" cy="6515101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532A8EB-BE76-6236-DA0B-331A8C25F240}"/>
                </a:ext>
              </a:extLst>
            </p:cNvPr>
            <p:cNvSpPr/>
            <p:nvPr/>
          </p:nvSpPr>
          <p:spPr>
            <a:xfrm>
              <a:off x="247650" y="823516"/>
              <a:ext cx="11696700" cy="5840809"/>
            </a:xfrm>
            <a:custGeom>
              <a:avLst/>
              <a:gdLst>
                <a:gd name="connsiteX0" fmla="*/ 11336337 w 11696700"/>
                <a:gd name="connsiteY0" fmla="*/ 0 h 5840809"/>
                <a:gd name="connsiteX1" fmla="*/ 11418141 w 11696700"/>
                <a:gd name="connsiteY1" fmla="*/ 118665 h 5840809"/>
                <a:gd name="connsiteX2" fmla="*/ 11642683 w 11696700"/>
                <a:gd name="connsiteY2" fmla="*/ 118665 h 5840809"/>
                <a:gd name="connsiteX3" fmla="*/ 11696700 w 11696700"/>
                <a:gd name="connsiteY3" fmla="*/ 172682 h 5840809"/>
                <a:gd name="connsiteX4" fmla="*/ 11696700 w 11696700"/>
                <a:gd name="connsiteY4" fmla="*/ 5786792 h 5840809"/>
                <a:gd name="connsiteX5" fmla="*/ 11642683 w 11696700"/>
                <a:gd name="connsiteY5" fmla="*/ 5840809 h 5840809"/>
                <a:gd name="connsiteX6" fmla="*/ 54017 w 11696700"/>
                <a:gd name="connsiteY6" fmla="*/ 5840809 h 5840809"/>
                <a:gd name="connsiteX7" fmla="*/ 0 w 11696700"/>
                <a:gd name="connsiteY7" fmla="*/ 5786792 h 5840809"/>
                <a:gd name="connsiteX8" fmla="*/ 0 w 11696700"/>
                <a:gd name="connsiteY8" fmla="*/ 172682 h 5840809"/>
                <a:gd name="connsiteX9" fmla="*/ 54017 w 11696700"/>
                <a:gd name="connsiteY9" fmla="*/ 118665 h 5840809"/>
                <a:gd name="connsiteX10" fmla="*/ 11254533 w 11696700"/>
                <a:gd name="connsiteY10" fmla="*/ 118665 h 584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96700" h="5840809">
                  <a:moveTo>
                    <a:pt x="11336337" y="0"/>
                  </a:moveTo>
                  <a:lnTo>
                    <a:pt x="11418141" y="118665"/>
                  </a:lnTo>
                  <a:lnTo>
                    <a:pt x="11642683" y="118665"/>
                  </a:lnTo>
                  <a:cubicBezTo>
                    <a:pt x="11672516" y="118665"/>
                    <a:pt x="11696700" y="142849"/>
                    <a:pt x="11696700" y="172682"/>
                  </a:cubicBezTo>
                  <a:lnTo>
                    <a:pt x="11696700" y="5786792"/>
                  </a:lnTo>
                  <a:cubicBezTo>
                    <a:pt x="11696700" y="5816625"/>
                    <a:pt x="11672516" y="5840809"/>
                    <a:pt x="11642683" y="5840809"/>
                  </a:cubicBezTo>
                  <a:lnTo>
                    <a:pt x="54017" y="5840809"/>
                  </a:lnTo>
                  <a:cubicBezTo>
                    <a:pt x="24184" y="5840809"/>
                    <a:pt x="0" y="5816625"/>
                    <a:pt x="0" y="5786792"/>
                  </a:cubicBezTo>
                  <a:lnTo>
                    <a:pt x="0" y="172682"/>
                  </a:lnTo>
                  <a:cubicBezTo>
                    <a:pt x="0" y="142849"/>
                    <a:pt x="24184" y="118665"/>
                    <a:pt x="54017" y="118665"/>
                  </a:cubicBezTo>
                  <a:lnTo>
                    <a:pt x="11254533" y="1186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CB141D-4C24-3592-6DDF-4DDC07CDD1AC}"/>
                </a:ext>
              </a:extLst>
            </p:cNvPr>
            <p:cNvSpPr/>
            <p:nvPr/>
          </p:nvSpPr>
          <p:spPr>
            <a:xfrm>
              <a:off x="247650" y="149224"/>
              <a:ext cx="11696700" cy="619125"/>
            </a:xfrm>
            <a:prstGeom prst="roundRect">
              <a:avLst>
                <a:gd name="adj" fmla="val 7436"/>
              </a:avLst>
            </a:prstGeom>
            <a:solidFill>
              <a:srgbClr val="7F75CB"/>
            </a:solidFill>
            <a:ln>
              <a:noFill/>
            </a:ln>
            <a:effectLst>
              <a:outerShdw blurRad="190500" dist="25400" dir="5400000" algn="t" rotWithShape="0">
                <a:srgbClr val="FF7C8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000" i="1" kern="0" dirty="0">
                  <a:solidFill>
                    <a:srgbClr val="FFD966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</a:t>
              </a:r>
              <a:r>
                <a:rPr lang="en-US" altLang="ko-KR" sz="2000" i="1" kern="0" dirty="0">
                  <a:solidFill>
                    <a:srgbClr val="FFC000">
                      <a:lumMod val="60000"/>
                      <a:lumOff val="40000"/>
                    </a:srgb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</a:t>
              </a:r>
              <a:r>
                <a:rPr lang="en-US" altLang="ko-KR" sz="2000" i="1" kern="0" dirty="0"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PRESENTATION </a:t>
              </a:r>
              <a:r>
                <a:rPr lang="en-US" altLang="ko-KR" sz="700" kern="0" dirty="0">
                  <a:solidFill>
                    <a:prstClr val="white"/>
                  </a:solidFill>
                </a:rPr>
                <a:t>Enjoy your stylish business and campus life with BIZCAM</a:t>
              </a:r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74192D0B-C7F2-2F57-19A3-ABEA71408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6522" y="316846"/>
              <a:ext cx="75549" cy="160255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38">
              <a:extLst>
                <a:ext uri="{FF2B5EF4-FFF2-40B4-BE49-F238E27FC236}">
                  <a16:creationId xmlns:a16="http://schemas.microsoft.com/office/drawing/2014/main" id="{B92FB38F-AF71-61FB-1735-2C1317DA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02284"/>
              <a:ext cx="93864" cy="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DED60EDD-BC4F-1E67-C08A-3BD0AE01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51144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D2FF164A-B1D3-9AF4-2F2C-124CB815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6601" y="487021"/>
              <a:ext cx="93864" cy="9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>
              <a:extLst>
                <a:ext uri="{FF2B5EF4-FFF2-40B4-BE49-F238E27FC236}">
                  <a16:creationId xmlns:a16="http://schemas.microsoft.com/office/drawing/2014/main" id="{9AE880D7-87C7-A897-E821-B86B98FC3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0576" y="531282"/>
              <a:ext cx="109126" cy="69444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D6372A57-0567-2E46-4738-544C7B5DAA78}"/>
                </a:ext>
              </a:extLst>
            </p:cNvPr>
            <p:cNvSpPr/>
            <p:nvPr/>
          </p:nvSpPr>
          <p:spPr>
            <a:xfrm>
              <a:off x="11011799" y="582726"/>
              <a:ext cx="578777" cy="18000"/>
            </a:xfrm>
            <a:prstGeom prst="parallelogram">
              <a:avLst>
                <a:gd name="adj" fmla="val 272715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D02E2-560D-FF45-EAEA-6BB66BC23599}"/>
                </a:ext>
              </a:extLst>
            </p:cNvPr>
            <p:cNvSpPr txBox="1"/>
            <p:nvPr/>
          </p:nvSpPr>
          <p:spPr>
            <a:xfrm>
              <a:off x="10805796" y="381526"/>
              <a:ext cx="784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i="1" dirty="0">
                  <a:solidFill>
                    <a:prstClr val="white"/>
                  </a:solidFill>
                </a:rPr>
                <a:t>Page 01</a:t>
              </a:r>
              <a:endParaRPr lang="ko-KR" altLang="en-US" sz="700" b="1" i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2B1671-299B-405A-ACDF-E45E67A0A93C}"/>
              </a:ext>
            </a:extLst>
          </p:cNvPr>
          <p:cNvGrpSpPr/>
          <p:nvPr/>
        </p:nvGrpSpPr>
        <p:grpSpPr>
          <a:xfrm>
            <a:off x="1495724" y="2795401"/>
            <a:ext cx="3474230" cy="1771631"/>
            <a:chOff x="1169759" y="2653068"/>
            <a:chExt cx="3474230" cy="1771631"/>
          </a:xfrm>
        </p:grpSpPr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E73CE01-4FAF-4E00-ADA4-C3B56F990D57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C87B117-E54E-4039-8303-D0C459DC5A0B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9D70455-2178-495E-B9A6-48706B466CA3}"/>
                </a:ext>
              </a:extLst>
            </p:cNvPr>
            <p:cNvCxnSpPr>
              <a:cxnSpLocks/>
              <a:stCxn id="49" idx="0"/>
              <a:endCxn id="51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4BE6865-6F49-453C-966A-FB2D6C6D772C}"/>
              </a:ext>
            </a:extLst>
          </p:cNvPr>
          <p:cNvGrpSpPr/>
          <p:nvPr/>
        </p:nvGrpSpPr>
        <p:grpSpPr>
          <a:xfrm>
            <a:off x="3495975" y="2791561"/>
            <a:ext cx="3329767" cy="1771631"/>
            <a:chOff x="3170010" y="2649228"/>
            <a:chExt cx="3329767" cy="1771631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  <a:endCxn id="71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원호 70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71" idx="0"/>
              <a:endCxn id="73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FFD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5351763" y="2787721"/>
            <a:ext cx="3329767" cy="1771631"/>
            <a:chOff x="5025798" y="2645388"/>
            <a:chExt cx="3329767" cy="1771631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77" idx="0"/>
              <a:endCxn id="79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원호 78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7207551" y="2783881"/>
            <a:ext cx="2144713" cy="1771631"/>
            <a:chOff x="6997755" y="2075490"/>
            <a:chExt cx="2144713" cy="1771631"/>
          </a:xfrm>
        </p:grpSpPr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원호 83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84" idx="0"/>
              <a:endCxn id="82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3DA931-A3EB-496D-B7CA-42E4F34F08AC}"/>
              </a:ext>
            </a:extLst>
          </p:cNvPr>
          <p:cNvSpPr/>
          <p:nvPr/>
        </p:nvSpPr>
        <p:spPr>
          <a:xfrm>
            <a:off x="1547074" y="3102342"/>
            <a:ext cx="1638656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EE95989-0091-46D4-9AF8-A3DA6B51C674}"/>
              </a:ext>
            </a:extLst>
          </p:cNvPr>
          <p:cNvSpPr/>
          <p:nvPr/>
        </p:nvSpPr>
        <p:spPr>
          <a:xfrm>
            <a:off x="3439967" y="3102342"/>
            <a:ext cx="1638656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76D9D14-4D33-41BC-B1C6-0CEFC555F134}"/>
              </a:ext>
            </a:extLst>
          </p:cNvPr>
          <p:cNvSpPr/>
          <p:nvPr/>
        </p:nvSpPr>
        <p:spPr>
          <a:xfrm>
            <a:off x="5332860" y="3102342"/>
            <a:ext cx="1638656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DDBEB03-F3C8-4CFA-B15F-0BFBD927C75F}"/>
              </a:ext>
            </a:extLst>
          </p:cNvPr>
          <p:cNvSpPr/>
          <p:nvPr/>
        </p:nvSpPr>
        <p:spPr>
          <a:xfrm>
            <a:off x="7225753" y="3102342"/>
            <a:ext cx="1638656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F4B5C84-B605-45C2-A26B-6C5FC7E5DFD0}"/>
              </a:ext>
            </a:extLst>
          </p:cNvPr>
          <p:cNvSpPr/>
          <p:nvPr/>
        </p:nvSpPr>
        <p:spPr>
          <a:xfrm>
            <a:off x="9118646" y="3102342"/>
            <a:ext cx="1638656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0F30DB-9AE1-4BC2-B132-A5B44B26928D}"/>
              </a:ext>
            </a:extLst>
          </p:cNvPr>
          <p:cNvSpPr/>
          <p:nvPr/>
        </p:nvSpPr>
        <p:spPr>
          <a:xfrm>
            <a:off x="2720365" y="2680541"/>
            <a:ext cx="255482" cy="25548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76C424-F51D-4E9D-8CED-55FDB208F97E}"/>
              </a:ext>
            </a:extLst>
          </p:cNvPr>
          <p:cNvSpPr/>
          <p:nvPr/>
        </p:nvSpPr>
        <p:spPr>
          <a:xfrm>
            <a:off x="3425308" y="4434609"/>
            <a:ext cx="255482" cy="255482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5252253" y="4426929"/>
            <a:ext cx="255482" cy="255482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7079198" y="4419249"/>
            <a:ext cx="255482" cy="255482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207801" y="2783881"/>
            <a:ext cx="1597995" cy="1762838"/>
            <a:chOff x="10625816" y="4555975"/>
            <a:chExt cx="1597995" cy="1762838"/>
          </a:xfrm>
        </p:grpSpPr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원호 98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9332863" y="4411569"/>
            <a:ext cx="255482" cy="255482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 rot="16200000" flipH="1">
            <a:off x="8130577" y="5383303"/>
            <a:ext cx="972000" cy="0"/>
          </a:xfrm>
          <a:prstGeom prst="line">
            <a:avLst/>
          </a:prstGeom>
          <a:ln>
            <a:solidFill>
              <a:srgbClr val="7F75C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5563945" y="5127313"/>
            <a:ext cx="2920684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cxnSp>
        <p:nvCxnSpPr>
          <p:cNvPr id="104" name="직선 연결선 103"/>
          <p:cNvCxnSpPr/>
          <p:nvPr/>
        </p:nvCxnSpPr>
        <p:spPr>
          <a:xfrm rot="5400000" flipH="1">
            <a:off x="4615902" y="1998118"/>
            <a:ext cx="972000" cy="0"/>
          </a:xfrm>
          <a:prstGeom prst="line">
            <a:avLst/>
          </a:prstGeom>
          <a:ln>
            <a:solidFill>
              <a:srgbClr val="FFD96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2049270" y="1742128"/>
            <a:ext cx="2920684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8330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532A8EB-BE76-6236-DA0B-331A8C25F240}"/>
              </a:ext>
            </a:extLst>
          </p:cNvPr>
          <p:cNvSpPr/>
          <p:nvPr/>
        </p:nvSpPr>
        <p:spPr>
          <a:xfrm>
            <a:off x="247650" y="823516"/>
            <a:ext cx="11696700" cy="5840809"/>
          </a:xfrm>
          <a:custGeom>
            <a:avLst/>
            <a:gdLst>
              <a:gd name="connsiteX0" fmla="*/ 11336337 w 11696700"/>
              <a:gd name="connsiteY0" fmla="*/ 0 h 5840809"/>
              <a:gd name="connsiteX1" fmla="*/ 11418141 w 11696700"/>
              <a:gd name="connsiteY1" fmla="*/ 118665 h 5840809"/>
              <a:gd name="connsiteX2" fmla="*/ 11642683 w 11696700"/>
              <a:gd name="connsiteY2" fmla="*/ 118665 h 5840809"/>
              <a:gd name="connsiteX3" fmla="*/ 11696700 w 11696700"/>
              <a:gd name="connsiteY3" fmla="*/ 172682 h 5840809"/>
              <a:gd name="connsiteX4" fmla="*/ 11696700 w 11696700"/>
              <a:gd name="connsiteY4" fmla="*/ 5786792 h 5840809"/>
              <a:gd name="connsiteX5" fmla="*/ 11642683 w 11696700"/>
              <a:gd name="connsiteY5" fmla="*/ 5840809 h 5840809"/>
              <a:gd name="connsiteX6" fmla="*/ 54017 w 11696700"/>
              <a:gd name="connsiteY6" fmla="*/ 5840809 h 5840809"/>
              <a:gd name="connsiteX7" fmla="*/ 0 w 11696700"/>
              <a:gd name="connsiteY7" fmla="*/ 5786792 h 5840809"/>
              <a:gd name="connsiteX8" fmla="*/ 0 w 11696700"/>
              <a:gd name="connsiteY8" fmla="*/ 172682 h 5840809"/>
              <a:gd name="connsiteX9" fmla="*/ 54017 w 11696700"/>
              <a:gd name="connsiteY9" fmla="*/ 118665 h 5840809"/>
              <a:gd name="connsiteX10" fmla="*/ 11254533 w 11696700"/>
              <a:gd name="connsiteY10" fmla="*/ 118665 h 584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6700" h="5840809">
                <a:moveTo>
                  <a:pt x="11336337" y="0"/>
                </a:moveTo>
                <a:lnTo>
                  <a:pt x="11418141" y="118665"/>
                </a:lnTo>
                <a:lnTo>
                  <a:pt x="11642683" y="118665"/>
                </a:lnTo>
                <a:cubicBezTo>
                  <a:pt x="11672516" y="118665"/>
                  <a:pt x="11696700" y="142849"/>
                  <a:pt x="11696700" y="172682"/>
                </a:cubicBezTo>
                <a:lnTo>
                  <a:pt x="11696700" y="5786792"/>
                </a:lnTo>
                <a:cubicBezTo>
                  <a:pt x="11696700" y="5816625"/>
                  <a:pt x="11672516" y="5840809"/>
                  <a:pt x="11642683" y="5840809"/>
                </a:cubicBezTo>
                <a:lnTo>
                  <a:pt x="54017" y="5840809"/>
                </a:lnTo>
                <a:cubicBezTo>
                  <a:pt x="24184" y="5840809"/>
                  <a:pt x="0" y="5816625"/>
                  <a:pt x="0" y="5786792"/>
                </a:cubicBezTo>
                <a:lnTo>
                  <a:pt x="0" y="172682"/>
                </a:lnTo>
                <a:cubicBezTo>
                  <a:pt x="0" y="142849"/>
                  <a:pt x="24184" y="118665"/>
                  <a:pt x="54017" y="118665"/>
                </a:cubicBezTo>
                <a:lnTo>
                  <a:pt x="11254533" y="118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97000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40600" y="1691468"/>
            <a:ext cx="3300400" cy="3706045"/>
            <a:chOff x="1105700" y="1377555"/>
            <a:chExt cx="3300400" cy="3706045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30064"/>
            <a:ext cx="2387601" cy="10307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(Notion)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설명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사용방법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요금제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59402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603002" y="1691468"/>
            <a:ext cx="3300400" cy="3706045"/>
            <a:chOff x="1105700" y="1377555"/>
            <a:chExt cx="3300400" cy="3706045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4542913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721804" y="2193513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265404" y="1691468"/>
            <a:ext cx="3300400" cy="3706045"/>
            <a:chOff x="1105700" y="1377555"/>
            <a:chExt cx="3300400" cy="3706045"/>
          </a:xfrm>
        </p:grpSpPr>
        <p:cxnSp>
          <p:nvCxnSpPr>
            <p:cNvPr id="64" name="직선 연결선 63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7F7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/>
          <p:cNvSpPr/>
          <p:nvPr/>
        </p:nvSpPr>
        <p:spPr>
          <a:xfrm>
            <a:off x="8205315" y="1636015"/>
            <a:ext cx="450765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80511" y="1636015"/>
            <a:ext cx="450764" cy="454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83DA4EC-5159-4CBA-8247-C47808D4D6BD}"/>
              </a:ext>
            </a:extLst>
          </p:cNvPr>
          <p:cNvSpPr/>
          <p:nvPr/>
        </p:nvSpPr>
        <p:spPr>
          <a:xfrm>
            <a:off x="247650" y="167538"/>
            <a:ext cx="11696700" cy="619125"/>
          </a:xfrm>
          <a:prstGeom prst="roundRect">
            <a:avLst>
              <a:gd name="adj" fmla="val 7436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  차</a:t>
            </a:r>
            <a:endParaRPr lang="en-US" altLang="ko-KR" sz="8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E98758-C3FD-4663-BA07-A6D6BE0BF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9" y="2208632"/>
            <a:ext cx="2350623" cy="153115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57351F-0992-4A8D-9436-E581EA51099B}"/>
              </a:ext>
            </a:extLst>
          </p:cNvPr>
          <p:cNvGrpSpPr/>
          <p:nvPr/>
        </p:nvGrpSpPr>
        <p:grpSpPr>
          <a:xfrm>
            <a:off x="1429758" y="3766657"/>
            <a:ext cx="2329200" cy="1080000"/>
            <a:chOff x="1494815" y="2267782"/>
            <a:chExt cx="2221412" cy="99131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ACCBEAB-5AC2-4016-B597-7F6E2DA70C5C}"/>
                </a:ext>
              </a:extLst>
            </p:cNvPr>
            <p:cNvGrpSpPr/>
            <p:nvPr/>
          </p:nvGrpSpPr>
          <p:grpSpPr>
            <a:xfrm>
              <a:off x="1494815" y="2267782"/>
              <a:ext cx="786980" cy="991318"/>
              <a:chOff x="1494815" y="2242615"/>
              <a:chExt cx="786980" cy="99131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DECF2EB-6C72-4327-965A-0A1E84C0BBDC}"/>
                  </a:ext>
                </a:extLst>
              </p:cNvPr>
              <p:cNvSpPr/>
              <p:nvPr/>
            </p:nvSpPr>
            <p:spPr>
              <a:xfrm>
                <a:off x="1494815" y="2242615"/>
                <a:ext cx="786980" cy="991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B6507D8-BFAA-4663-B6A3-48914C6599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48" r="15854"/>
              <a:stretch/>
            </p:blipFill>
            <p:spPr>
              <a:xfrm>
                <a:off x="1560354" y="2279286"/>
                <a:ext cx="655956" cy="92261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D3B3FD-B0FA-410A-BFD0-202942D14D0A}"/>
                </a:ext>
              </a:extLst>
            </p:cNvPr>
            <p:cNvGrpSpPr/>
            <p:nvPr/>
          </p:nvGrpSpPr>
          <p:grpSpPr>
            <a:xfrm>
              <a:off x="2213474" y="2267782"/>
              <a:ext cx="786980" cy="991318"/>
              <a:chOff x="1494815" y="2242615"/>
              <a:chExt cx="786980" cy="99131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ABA500D-DD75-401B-B40D-4B612F79F453}"/>
                  </a:ext>
                </a:extLst>
              </p:cNvPr>
              <p:cNvSpPr/>
              <p:nvPr/>
            </p:nvSpPr>
            <p:spPr>
              <a:xfrm>
                <a:off x="1494815" y="2242615"/>
                <a:ext cx="786980" cy="991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748B8F12-923E-4016-A6C1-1E72DBE2E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48" r="15854"/>
              <a:stretch/>
            </p:blipFill>
            <p:spPr>
              <a:xfrm>
                <a:off x="1560354" y="2279286"/>
                <a:ext cx="655956" cy="922610"/>
              </a:xfrm>
              <a:prstGeom prst="rect">
                <a:avLst/>
              </a:prstGeom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8C85858-7F15-4A45-8B1A-5FF886AE9FDF}"/>
                </a:ext>
              </a:extLst>
            </p:cNvPr>
            <p:cNvGrpSpPr/>
            <p:nvPr/>
          </p:nvGrpSpPr>
          <p:grpSpPr>
            <a:xfrm>
              <a:off x="2929247" y="2267782"/>
              <a:ext cx="786980" cy="991318"/>
              <a:chOff x="1494815" y="2242615"/>
              <a:chExt cx="786980" cy="99131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9C0FA98-7D8E-4BBB-9470-7B15434DE90C}"/>
                  </a:ext>
                </a:extLst>
              </p:cNvPr>
              <p:cNvSpPr/>
              <p:nvPr/>
            </p:nvSpPr>
            <p:spPr>
              <a:xfrm>
                <a:off x="1494815" y="2242615"/>
                <a:ext cx="786980" cy="991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8EF9BB1-BB65-49FE-924F-014F3DD06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48" r="15854"/>
              <a:stretch/>
            </p:blipFill>
            <p:spPr>
              <a:xfrm>
                <a:off x="1560354" y="2279286"/>
                <a:ext cx="655956" cy="922610"/>
              </a:xfrm>
              <a:prstGeom prst="rect">
                <a:avLst/>
              </a:prstGeom>
            </p:spPr>
          </p:pic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34E049-1DD3-45CE-A0D1-1BB5DE65EE55}"/>
              </a:ext>
            </a:extLst>
          </p:cNvPr>
          <p:cNvGrpSpPr/>
          <p:nvPr/>
        </p:nvGrpSpPr>
        <p:grpSpPr>
          <a:xfrm>
            <a:off x="5107131" y="2393643"/>
            <a:ext cx="2292143" cy="2292143"/>
            <a:chOff x="5107131" y="2393643"/>
            <a:chExt cx="2292143" cy="229214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90DF7A5-8996-42FB-83B8-665598EBA273}"/>
                </a:ext>
              </a:extLst>
            </p:cNvPr>
            <p:cNvSpPr/>
            <p:nvPr/>
          </p:nvSpPr>
          <p:spPr>
            <a:xfrm>
              <a:off x="5107131" y="2393643"/>
              <a:ext cx="2292143" cy="229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7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0640900-5051-4441-879B-329B59DCFF8E}"/>
                </a:ext>
              </a:extLst>
            </p:cNvPr>
            <p:cNvSpPr/>
            <p:nvPr/>
          </p:nvSpPr>
          <p:spPr>
            <a:xfrm>
              <a:off x="5449360" y="2731610"/>
              <a:ext cx="1608591" cy="16085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F7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3C6E5E-E236-437C-A4A4-74DECCA5055E}"/>
                </a:ext>
              </a:extLst>
            </p:cNvPr>
            <p:cNvGrpSpPr/>
            <p:nvPr/>
          </p:nvGrpSpPr>
          <p:grpSpPr>
            <a:xfrm>
              <a:off x="5684322" y="2531481"/>
              <a:ext cx="606459" cy="606459"/>
              <a:chOff x="5684322" y="2531481"/>
              <a:chExt cx="606459" cy="606459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BF7E160-1A5C-4515-AF13-52E2846AD3E6}"/>
                  </a:ext>
                </a:extLst>
              </p:cNvPr>
              <p:cNvSpPr/>
              <p:nvPr/>
            </p:nvSpPr>
            <p:spPr>
              <a:xfrm>
                <a:off x="5684322" y="2531481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D108A96-11AA-421B-8BF1-B298F98DA5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19" r="20162"/>
              <a:stretch/>
            </p:blipFill>
            <p:spPr>
              <a:xfrm>
                <a:off x="5761858" y="2601828"/>
                <a:ext cx="451387" cy="41543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8F0527B-BC1B-4206-99BC-7D8360E670E5}"/>
                </a:ext>
              </a:extLst>
            </p:cNvPr>
            <p:cNvGrpSpPr/>
            <p:nvPr/>
          </p:nvGrpSpPr>
          <p:grpSpPr>
            <a:xfrm>
              <a:off x="6441231" y="2653548"/>
              <a:ext cx="606459" cy="606459"/>
              <a:chOff x="6441231" y="2653548"/>
              <a:chExt cx="606459" cy="606459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A4B49D92-A9D9-4DBF-B764-293382C0C2E3}"/>
                  </a:ext>
                </a:extLst>
              </p:cNvPr>
              <p:cNvSpPr/>
              <p:nvPr/>
            </p:nvSpPr>
            <p:spPr>
              <a:xfrm>
                <a:off x="6441231" y="2653548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F92B8A-4F0F-4CD7-9591-6240313A6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3536" y="2695853"/>
                <a:ext cx="521848" cy="521848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F4508D-22B4-4F57-B073-BCC622EE2FAE}"/>
                </a:ext>
              </a:extLst>
            </p:cNvPr>
            <p:cNvGrpSpPr/>
            <p:nvPr/>
          </p:nvGrpSpPr>
          <p:grpSpPr>
            <a:xfrm>
              <a:off x="6675511" y="3390252"/>
              <a:ext cx="606459" cy="606459"/>
              <a:chOff x="6675511" y="3390252"/>
              <a:chExt cx="606459" cy="606459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E0D8325-17CC-4C32-BF89-22D4A82602C6}"/>
                  </a:ext>
                </a:extLst>
              </p:cNvPr>
              <p:cNvSpPr/>
              <p:nvPr/>
            </p:nvSpPr>
            <p:spPr>
              <a:xfrm>
                <a:off x="6675511" y="3390252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9396674-D4F9-4175-8DBE-E1954811E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3562" y="3492174"/>
                <a:ext cx="410357" cy="402614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E57AC4-B8AC-488E-93F4-87F76785C882}"/>
                </a:ext>
              </a:extLst>
            </p:cNvPr>
            <p:cNvGrpSpPr/>
            <p:nvPr/>
          </p:nvGrpSpPr>
          <p:grpSpPr>
            <a:xfrm>
              <a:off x="6172127" y="3967683"/>
              <a:ext cx="606459" cy="606459"/>
              <a:chOff x="6172127" y="3967683"/>
              <a:chExt cx="606459" cy="606459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9541C0D9-20A6-46DB-8873-4B973526CAA6}"/>
                  </a:ext>
                </a:extLst>
              </p:cNvPr>
              <p:cNvSpPr/>
              <p:nvPr/>
            </p:nvSpPr>
            <p:spPr>
              <a:xfrm>
                <a:off x="6172127" y="3967683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C39C474-AEFD-454F-A0FB-6C74B4E2A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2" t="24664" r="24982" b="24665"/>
              <a:stretch/>
            </p:blipFill>
            <p:spPr>
              <a:xfrm>
                <a:off x="6276673" y="4070266"/>
                <a:ext cx="397367" cy="401293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071DFF-FE85-4502-818F-CA25F704B10E}"/>
                </a:ext>
              </a:extLst>
            </p:cNvPr>
            <p:cNvGrpSpPr/>
            <p:nvPr/>
          </p:nvGrpSpPr>
          <p:grpSpPr>
            <a:xfrm>
              <a:off x="5240755" y="3087023"/>
              <a:ext cx="606459" cy="606459"/>
              <a:chOff x="5240755" y="3087023"/>
              <a:chExt cx="606459" cy="60645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D8F030E-55E6-4BB5-B9EC-9E530B3ECA9D}"/>
                  </a:ext>
                </a:extLst>
              </p:cNvPr>
              <p:cNvSpPr/>
              <p:nvPr/>
            </p:nvSpPr>
            <p:spPr>
              <a:xfrm>
                <a:off x="5240755" y="3087023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6BD8664-6C56-483F-9727-897524EF1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9" t="12123" r="5055" b="8489"/>
              <a:stretch/>
            </p:blipFill>
            <p:spPr>
              <a:xfrm>
                <a:off x="5288955" y="3244115"/>
                <a:ext cx="510058" cy="292274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C7B3E57-2FFD-4040-A000-8807FCD8200D}"/>
                </a:ext>
              </a:extLst>
            </p:cNvPr>
            <p:cNvGrpSpPr/>
            <p:nvPr/>
          </p:nvGrpSpPr>
          <p:grpSpPr>
            <a:xfrm>
              <a:off x="5458506" y="3766657"/>
              <a:ext cx="606459" cy="606459"/>
              <a:chOff x="5458506" y="3766657"/>
              <a:chExt cx="606459" cy="606459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D755259-3A72-416F-9C34-1407F23FDB53}"/>
                  </a:ext>
                </a:extLst>
              </p:cNvPr>
              <p:cNvSpPr/>
              <p:nvPr/>
            </p:nvSpPr>
            <p:spPr>
              <a:xfrm>
                <a:off x="5458506" y="3766657"/>
                <a:ext cx="606459" cy="6064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7FBA120-C109-416D-93B5-511852600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7161" y="3870220"/>
                <a:ext cx="509148" cy="399332"/>
              </a:xfrm>
              <a:prstGeom prst="rect">
                <a:avLst/>
              </a:prstGeom>
            </p:spPr>
          </p:pic>
        </p:grp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4DE8EF8-A537-406F-9853-C60B862204F1}"/>
              </a:ext>
            </a:extLst>
          </p:cNvPr>
          <p:cNvSpPr/>
          <p:nvPr/>
        </p:nvSpPr>
        <p:spPr>
          <a:xfrm>
            <a:off x="5055932" y="5030064"/>
            <a:ext cx="2387601" cy="7075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Tool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기능 차이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Notion 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 방향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B01A7E-5DBA-43EF-A4BA-20CCF5BEAED6}"/>
              </a:ext>
            </a:extLst>
          </p:cNvPr>
          <p:cNvSpPr/>
          <p:nvPr/>
        </p:nvSpPr>
        <p:spPr>
          <a:xfrm>
            <a:off x="8721804" y="5030064"/>
            <a:ext cx="2387601" cy="38440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실습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B308D3D-1B15-4688-90F7-2353A88453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1" r="57977" b="1"/>
          <a:stretch/>
        </p:blipFill>
        <p:spPr>
          <a:xfrm>
            <a:off x="8769516" y="2692880"/>
            <a:ext cx="2292176" cy="16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6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18648" y="2003406"/>
            <a:ext cx="2633710" cy="2633710"/>
          </a:xfrm>
          <a:prstGeom prst="ellipse">
            <a:avLst/>
          </a:prstGeom>
          <a:solidFill>
            <a:srgbClr val="7F7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127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117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203</a:t>
            </a:r>
          </a:p>
        </p:txBody>
      </p:sp>
      <p:sp>
        <p:nvSpPr>
          <p:cNvPr id="6" name="타원 5"/>
          <p:cNvSpPr/>
          <p:nvPr/>
        </p:nvSpPr>
        <p:spPr>
          <a:xfrm>
            <a:off x="1852360" y="2003406"/>
            <a:ext cx="2633710" cy="2633710"/>
          </a:xfrm>
          <a:prstGeom prst="ellipse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 255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 243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 243</a:t>
            </a:r>
          </a:p>
        </p:txBody>
      </p:sp>
      <p:sp>
        <p:nvSpPr>
          <p:cNvPr id="8" name="타원 7"/>
          <p:cNvSpPr/>
          <p:nvPr/>
        </p:nvSpPr>
        <p:spPr>
          <a:xfrm>
            <a:off x="7984936" y="2003406"/>
            <a:ext cx="2633710" cy="263371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R 255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G 217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</a:rPr>
              <a:t>B 102</a:t>
            </a:r>
          </a:p>
        </p:txBody>
      </p:sp>
    </p:spTree>
    <p:extLst>
      <p:ext uri="{BB962C8B-B14F-4D97-AF65-F5344CB8AC3E}">
        <p14:creationId xmlns:p14="http://schemas.microsoft.com/office/powerpoint/2010/main" val="307372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98EE485-8805-4360-8BEF-0B54F0DE565C}"/>
              </a:ext>
            </a:extLst>
          </p:cNvPr>
          <p:cNvSpPr/>
          <p:nvPr/>
        </p:nvSpPr>
        <p:spPr>
          <a:xfrm>
            <a:off x="247650" y="823516"/>
            <a:ext cx="11696700" cy="5840809"/>
          </a:xfrm>
          <a:custGeom>
            <a:avLst/>
            <a:gdLst>
              <a:gd name="connsiteX0" fmla="*/ 11336337 w 11696700"/>
              <a:gd name="connsiteY0" fmla="*/ 0 h 5840809"/>
              <a:gd name="connsiteX1" fmla="*/ 11418141 w 11696700"/>
              <a:gd name="connsiteY1" fmla="*/ 118665 h 5840809"/>
              <a:gd name="connsiteX2" fmla="*/ 11642683 w 11696700"/>
              <a:gd name="connsiteY2" fmla="*/ 118665 h 5840809"/>
              <a:gd name="connsiteX3" fmla="*/ 11696700 w 11696700"/>
              <a:gd name="connsiteY3" fmla="*/ 172682 h 5840809"/>
              <a:gd name="connsiteX4" fmla="*/ 11696700 w 11696700"/>
              <a:gd name="connsiteY4" fmla="*/ 5786792 h 5840809"/>
              <a:gd name="connsiteX5" fmla="*/ 11642683 w 11696700"/>
              <a:gd name="connsiteY5" fmla="*/ 5840809 h 5840809"/>
              <a:gd name="connsiteX6" fmla="*/ 54017 w 11696700"/>
              <a:gd name="connsiteY6" fmla="*/ 5840809 h 5840809"/>
              <a:gd name="connsiteX7" fmla="*/ 0 w 11696700"/>
              <a:gd name="connsiteY7" fmla="*/ 5786792 h 5840809"/>
              <a:gd name="connsiteX8" fmla="*/ 0 w 11696700"/>
              <a:gd name="connsiteY8" fmla="*/ 172682 h 5840809"/>
              <a:gd name="connsiteX9" fmla="*/ 54017 w 11696700"/>
              <a:gd name="connsiteY9" fmla="*/ 118665 h 5840809"/>
              <a:gd name="connsiteX10" fmla="*/ 11254533 w 11696700"/>
              <a:gd name="connsiteY10" fmla="*/ 118665 h 584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96700" h="5840809">
                <a:moveTo>
                  <a:pt x="11336337" y="0"/>
                </a:moveTo>
                <a:lnTo>
                  <a:pt x="11418141" y="118665"/>
                </a:lnTo>
                <a:lnTo>
                  <a:pt x="11642683" y="118665"/>
                </a:lnTo>
                <a:cubicBezTo>
                  <a:pt x="11672516" y="118665"/>
                  <a:pt x="11696700" y="142849"/>
                  <a:pt x="11696700" y="172682"/>
                </a:cubicBezTo>
                <a:lnTo>
                  <a:pt x="11696700" y="5786792"/>
                </a:lnTo>
                <a:cubicBezTo>
                  <a:pt x="11696700" y="5816625"/>
                  <a:pt x="11672516" y="5840809"/>
                  <a:pt x="11642683" y="5840809"/>
                </a:cubicBezTo>
                <a:lnTo>
                  <a:pt x="54017" y="5840809"/>
                </a:lnTo>
                <a:cubicBezTo>
                  <a:pt x="24184" y="5840809"/>
                  <a:pt x="0" y="5816625"/>
                  <a:pt x="0" y="5786792"/>
                </a:cubicBezTo>
                <a:lnTo>
                  <a:pt x="0" y="172682"/>
                </a:lnTo>
                <a:cubicBezTo>
                  <a:pt x="0" y="142849"/>
                  <a:pt x="24184" y="118665"/>
                  <a:pt x="54017" y="118665"/>
                </a:cubicBezTo>
                <a:lnTo>
                  <a:pt x="11254533" y="118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4A2793F-9D11-4723-8026-16560BC76B2A}"/>
              </a:ext>
            </a:extLst>
          </p:cNvPr>
          <p:cNvSpPr/>
          <p:nvPr/>
        </p:nvSpPr>
        <p:spPr>
          <a:xfrm>
            <a:off x="964734" y="167538"/>
            <a:ext cx="10979616" cy="619125"/>
          </a:xfrm>
          <a:prstGeom prst="roundRect">
            <a:avLst>
              <a:gd name="adj" fmla="val 7436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 is </a:t>
            </a:r>
            <a:r>
              <a:rPr lang="en-US" altLang="ko-KR" sz="2800" kern="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NOTION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???</a:t>
            </a:r>
            <a:endParaRPr lang="en-US" altLang="ko-KR" sz="8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5281D31-C6B3-453A-8640-4F55ACCCAC38}"/>
              </a:ext>
            </a:extLst>
          </p:cNvPr>
          <p:cNvSpPr/>
          <p:nvPr/>
        </p:nvSpPr>
        <p:spPr>
          <a:xfrm>
            <a:off x="247650" y="167537"/>
            <a:ext cx="594220" cy="619125"/>
          </a:xfrm>
          <a:prstGeom prst="roundRect">
            <a:avLst>
              <a:gd name="adj" fmla="val 7436"/>
            </a:avLst>
          </a:prstGeom>
          <a:solidFill>
            <a:srgbClr val="7F75CB"/>
          </a:solidFill>
          <a:ln>
            <a:noFill/>
          </a:ln>
          <a:effectLst>
            <a:outerShdw blurRad="190500" dist="25400" dir="5400000" algn="t" rotWithShape="0">
              <a:srgbClr val="FF7C8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en-US" altLang="ko-KR" sz="8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B26A6-F861-4C8A-ADD1-611C0D8C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3073626"/>
            <a:ext cx="7563906" cy="2791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1293E-B0CE-4A6E-BCB2-EE697714FA41}"/>
              </a:ext>
            </a:extLst>
          </p:cNvPr>
          <p:cNvSpPr txBox="1"/>
          <p:nvPr/>
        </p:nvSpPr>
        <p:spPr>
          <a:xfrm>
            <a:off x="2200013" y="1489922"/>
            <a:ext cx="779197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ALL IN ONE WORKPLACE</a:t>
            </a:r>
          </a:p>
          <a:p>
            <a:pPr algn="ctr"/>
            <a:endParaRPr lang="en-US" altLang="ko-KR" sz="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하나로 모든 작업을</a:t>
            </a: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00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BE7333A-5F96-45F0-9E5E-1C07CEAF0384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F6A0AB-23E3-4392-93AF-2A1282941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2" r="31573" b="60173"/>
          <a:stretch/>
        </p:blipFill>
        <p:spPr>
          <a:xfrm>
            <a:off x="4153328" y="1002605"/>
            <a:ext cx="3885344" cy="2911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17FAF2-7D84-4A07-9CA9-224F7BEC7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67754" r="10105" b="2723"/>
          <a:stretch/>
        </p:blipFill>
        <p:spPr>
          <a:xfrm>
            <a:off x="1631535" y="3914455"/>
            <a:ext cx="8928931" cy="22832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DD2AA-72F0-4C49-B3D0-A1A19D82F285}"/>
              </a:ext>
            </a:extLst>
          </p:cNvPr>
          <p:cNvSpPr/>
          <p:nvPr/>
        </p:nvSpPr>
        <p:spPr>
          <a:xfrm>
            <a:off x="4997024" y="249439"/>
            <a:ext cx="2845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툴과 연동 가능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55692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0B06DE-4B43-4F14-BA59-099D05269157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A33ADD-D959-492A-A038-214492E6C405}"/>
              </a:ext>
            </a:extLst>
          </p:cNvPr>
          <p:cNvSpPr/>
          <p:nvPr/>
        </p:nvSpPr>
        <p:spPr>
          <a:xfrm>
            <a:off x="5165340" y="249439"/>
            <a:ext cx="2509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사용법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블록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94CD8-7290-464F-9E42-95FEEEED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684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0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0B06DE-4B43-4F14-BA59-099D05269157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A33ADD-D959-492A-A038-214492E6C405}"/>
              </a:ext>
            </a:extLst>
          </p:cNvPr>
          <p:cNvSpPr/>
          <p:nvPr/>
        </p:nvSpPr>
        <p:spPr>
          <a:xfrm>
            <a:off x="5025078" y="249439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사용법</a:t>
            </a: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슬래시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847380-F489-4AD1-84FB-F0FD0D4C7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180993"/>
            <a:ext cx="80962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41A702-B64F-46C9-A2DC-FE0F2C983130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139998-B168-4931-B02B-7F9B072DC5F2}"/>
              </a:ext>
            </a:extLst>
          </p:cNvPr>
          <p:cNvSpPr/>
          <p:nvPr/>
        </p:nvSpPr>
        <p:spPr>
          <a:xfrm>
            <a:off x="5587732" y="249439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요금제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EF690D-637F-42DD-8BCE-0B11ADF2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7" y="1180354"/>
            <a:ext cx="10928027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0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41A702-B64F-46C9-A2DC-FE0F2C983130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139998-B168-4931-B02B-7F9B072DC5F2}"/>
              </a:ext>
            </a:extLst>
          </p:cNvPr>
          <p:cNvSpPr/>
          <p:nvPr/>
        </p:nvSpPr>
        <p:spPr>
          <a:xfrm>
            <a:off x="5587732" y="249439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요금제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053CEF-FD61-46BC-A71C-F364A3E3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66" y="1193212"/>
            <a:ext cx="9571069" cy="52260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B0E58B-74F8-4DFC-AE5F-81F3443CC0AA}"/>
              </a:ext>
            </a:extLst>
          </p:cNvPr>
          <p:cNvSpPr/>
          <p:nvPr/>
        </p:nvSpPr>
        <p:spPr>
          <a:xfrm>
            <a:off x="1500027" y="4528102"/>
            <a:ext cx="5383658" cy="35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5F6D29-B260-469A-8643-752A6D6EECD7}"/>
              </a:ext>
            </a:extLst>
          </p:cNvPr>
          <p:cNvSpPr/>
          <p:nvPr/>
        </p:nvSpPr>
        <p:spPr>
          <a:xfrm>
            <a:off x="1500027" y="5734326"/>
            <a:ext cx="1489753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3B434B-33CA-4305-A899-53EF37E9EC20}"/>
              </a:ext>
            </a:extLst>
          </p:cNvPr>
          <p:cNvSpPr/>
          <p:nvPr/>
        </p:nvSpPr>
        <p:spPr>
          <a:xfrm>
            <a:off x="6138808" y="5734326"/>
            <a:ext cx="2142163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6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F2199A-EE87-4F87-BE65-DBEB31E1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85" y="1058831"/>
            <a:ext cx="9794431" cy="55063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98957A-AEC9-4937-B126-8E015837E826}"/>
              </a:ext>
            </a:extLst>
          </p:cNvPr>
          <p:cNvSpPr/>
          <p:nvPr/>
        </p:nvSpPr>
        <p:spPr>
          <a:xfrm>
            <a:off x="361846" y="24943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1A08A2-746E-4376-B291-DBE6EB6CF5AC}"/>
              </a:ext>
            </a:extLst>
          </p:cNvPr>
          <p:cNvSpPr/>
          <p:nvPr/>
        </p:nvSpPr>
        <p:spPr>
          <a:xfrm>
            <a:off x="5587732" y="249439"/>
            <a:ext cx="1664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노션</a:t>
            </a:r>
            <a:r>
              <a:rPr lang="ko-KR" altLang="en-US" sz="2400" kern="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요금제</a:t>
            </a:r>
            <a:endParaRPr lang="en-US" altLang="ko-KR" sz="2400" kern="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E6E890-24FF-4E2E-AC68-313B3CB7F1AD}"/>
              </a:ext>
            </a:extLst>
          </p:cNvPr>
          <p:cNvSpPr/>
          <p:nvPr/>
        </p:nvSpPr>
        <p:spPr>
          <a:xfrm>
            <a:off x="1198783" y="1379795"/>
            <a:ext cx="5674627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22739-A721-46F6-ACB9-19BAB84F94DA}"/>
              </a:ext>
            </a:extLst>
          </p:cNvPr>
          <p:cNvSpPr/>
          <p:nvPr/>
        </p:nvSpPr>
        <p:spPr>
          <a:xfrm>
            <a:off x="1268990" y="3982765"/>
            <a:ext cx="2193401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E91E-EC79-402E-B7B7-1B7B3756B99B}"/>
              </a:ext>
            </a:extLst>
          </p:cNvPr>
          <p:cNvSpPr/>
          <p:nvPr/>
        </p:nvSpPr>
        <p:spPr>
          <a:xfrm>
            <a:off x="6096000" y="3982765"/>
            <a:ext cx="2193401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91703-A2D2-4999-A2E2-7C1DCB645202}"/>
              </a:ext>
            </a:extLst>
          </p:cNvPr>
          <p:cNvSpPr/>
          <p:nvPr/>
        </p:nvSpPr>
        <p:spPr>
          <a:xfrm>
            <a:off x="1268990" y="4303729"/>
            <a:ext cx="2193401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88A3D-D502-43A4-A5F2-D1D519CF920F}"/>
              </a:ext>
            </a:extLst>
          </p:cNvPr>
          <p:cNvSpPr/>
          <p:nvPr/>
        </p:nvSpPr>
        <p:spPr>
          <a:xfrm>
            <a:off x="6096000" y="4303729"/>
            <a:ext cx="2193401" cy="322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630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658</Words>
  <Application>Microsoft Office PowerPoint</Application>
  <PresentationFormat>와이드스크린</PresentationFormat>
  <Paragraphs>165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Tmon몬소리 Black</vt:lpstr>
      <vt:lpstr>나눔스퀘어OTF_ac Light</vt:lpstr>
      <vt:lpstr>나눔스퀘어라운드 Bold</vt:lpstr>
      <vt:lpstr>나눔스퀘어라운드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테마 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kwater</cp:lastModifiedBy>
  <cp:revision>169</cp:revision>
  <dcterms:created xsi:type="dcterms:W3CDTF">2022-09-13T03:15:08Z</dcterms:created>
  <dcterms:modified xsi:type="dcterms:W3CDTF">2023-04-17T00:30:32Z</dcterms:modified>
</cp:coreProperties>
</file>